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media/image11.jpg" ContentType="image/jpg"/>
  <Override PartName="/ppt/media/image12.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45.jpg" ContentType="image/jpg"/>
  <Override PartName="/ppt/media/image47.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801" r:id="rId2"/>
    <p:sldMasterId id="2147483995" r:id="rId3"/>
    <p:sldMasterId id="2147484009" r:id="rId4"/>
  </p:sldMasterIdLst>
  <p:notesMasterIdLst>
    <p:notesMasterId r:id="rId19"/>
  </p:notesMasterIdLst>
  <p:handoutMasterIdLst>
    <p:handoutMasterId r:id="rId20"/>
  </p:handoutMasterIdLst>
  <p:sldIdLst>
    <p:sldId id="775" r:id="rId5"/>
    <p:sldId id="800" r:id="rId6"/>
    <p:sldId id="776" r:id="rId7"/>
    <p:sldId id="735" r:id="rId8"/>
    <p:sldId id="801" r:id="rId9"/>
    <p:sldId id="779" r:id="rId10"/>
    <p:sldId id="780" r:id="rId11"/>
    <p:sldId id="748" r:id="rId12"/>
    <p:sldId id="749" r:id="rId13"/>
    <p:sldId id="750" r:id="rId14"/>
    <p:sldId id="751" r:id="rId15"/>
    <p:sldId id="777" r:id="rId16"/>
    <p:sldId id="778" r:id="rId17"/>
    <p:sldId id="790" r:id="rId18"/>
  </p:sldIdLst>
  <p:sldSz cx="12188825"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
          <p15:clr>
            <a:srgbClr val="A4A3A4"/>
          </p15:clr>
        </p15:guide>
        <p15:guide id="2" orient="horz" pos="4096">
          <p15:clr>
            <a:srgbClr val="A4A3A4"/>
          </p15:clr>
        </p15:guide>
        <p15:guide id="3" orient="horz" pos="1680" userDrawn="1">
          <p15:clr>
            <a:srgbClr val="A4A3A4"/>
          </p15:clr>
        </p15:guide>
        <p15:guide id="4" orient="horz" pos="760">
          <p15:clr>
            <a:srgbClr val="A4A3A4"/>
          </p15:clr>
        </p15:guide>
        <p15:guide id="5" orient="horz" pos="488">
          <p15:clr>
            <a:srgbClr val="A4A3A4"/>
          </p15:clr>
        </p15:guide>
        <p15:guide id="6" pos="287" userDrawn="1">
          <p15:clr>
            <a:srgbClr val="A4A3A4"/>
          </p15:clr>
        </p15:guide>
        <p15:guide id="7" pos="7371">
          <p15:clr>
            <a:srgbClr val="A4A3A4"/>
          </p15:clr>
        </p15:guide>
        <p15:guide id="8" pos="3839">
          <p15:clr>
            <a:srgbClr val="A4A3A4"/>
          </p15:clr>
        </p15:guide>
        <p15:guide id="9" orient="horz" pos="2160" userDrawn="1">
          <p15:clr>
            <a:srgbClr val="A4A3A4"/>
          </p15:clr>
        </p15:guide>
        <p15:guide id="10" orient="horz" pos="2760" userDrawn="1">
          <p15:clr>
            <a:srgbClr val="A4A3A4"/>
          </p15:clr>
        </p15:guide>
        <p15:guide id="11" orient="horz" pos="1144">
          <p15:clr>
            <a:srgbClr val="A4A3A4"/>
          </p15:clr>
        </p15:guide>
        <p15:guide id="12" orient="horz" pos="4059">
          <p15:clr>
            <a:srgbClr val="A4A3A4"/>
          </p15:clr>
        </p15:guide>
        <p15:guide id="13" orient="horz" pos="893">
          <p15:clr>
            <a:srgbClr val="A4A3A4"/>
          </p15:clr>
        </p15:guide>
        <p15:guide id="14" orient="horz" pos="403">
          <p15:clr>
            <a:srgbClr val="A4A3A4"/>
          </p15:clr>
        </p15:guide>
        <p15:guide id="15" orient="horz" pos="1712">
          <p15:clr>
            <a:srgbClr val="A4A3A4"/>
          </p15:clr>
        </p15:guide>
        <p15:guide id="16" orient="horz" pos="2181">
          <p15:clr>
            <a:srgbClr val="A4A3A4"/>
          </p15:clr>
        </p15:guide>
        <p15:guide id="17" orient="horz" pos="4112">
          <p15:clr>
            <a:srgbClr val="A4A3A4"/>
          </p15:clr>
        </p15:guide>
        <p15:guide id="18" pos="30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OGEL, LARRY (Legal)" initials="FL(" lastIdx="46" clrIdx="0">
    <p:extLst/>
  </p:cmAuthor>
  <p:cmAuthor id="2" name="GEORGE-WEDGE, DIVYA (Legal)" initials="GD(" lastIdx="4"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8AB8"/>
    <a:srgbClr val="000000"/>
    <a:srgbClr val="367199"/>
    <a:srgbClr val="2B506B"/>
    <a:srgbClr val="3E7198"/>
    <a:srgbClr val="0000CC"/>
    <a:srgbClr val="4885B2"/>
    <a:srgbClr val="00CCFF"/>
    <a:srgbClr val="0066CC"/>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54" autoAdjust="0"/>
    <p:restoredTop sz="92662" autoAdjust="0"/>
  </p:normalViewPr>
  <p:slideViewPr>
    <p:cSldViewPr snapToGrid="0">
      <p:cViewPr varScale="1">
        <p:scale>
          <a:sx n="80" d="100"/>
          <a:sy n="80" d="100"/>
        </p:scale>
        <p:origin x="562" y="62"/>
      </p:cViewPr>
      <p:guideLst>
        <p:guide orient="horz" pos="232"/>
        <p:guide orient="horz" pos="4096"/>
        <p:guide orient="horz" pos="1680"/>
        <p:guide orient="horz" pos="760"/>
        <p:guide orient="horz" pos="488"/>
        <p:guide pos="287"/>
        <p:guide pos="7371"/>
        <p:guide pos="3839"/>
        <p:guide orient="horz" pos="2160"/>
        <p:guide orient="horz" pos="2760"/>
        <p:guide orient="horz" pos="1144"/>
        <p:guide orient="horz" pos="4059"/>
        <p:guide orient="horz" pos="893"/>
        <p:guide orient="horz" pos="403"/>
        <p:guide orient="horz" pos="1712"/>
        <p:guide orient="horz" pos="2181"/>
        <p:guide orient="horz" pos="4112"/>
        <p:guide pos="303"/>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D4A5829C-7C6A-DF41-92FC-FE30E34D6DBD}" type="datetimeFigureOut">
              <a:rPr lang="en-US" smtClean="0"/>
              <a:t>1/28/2019</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600A37F-B7DA-9E4D-A068-4D61982E80FA}" type="slidenum">
              <a:rPr lang="en-US" smtClean="0"/>
              <a:t>‹#›</a:t>
            </a:fld>
            <a:endParaRPr lang="en-US" dirty="0"/>
          </a:p>
        </p:txBody>
      </p:sp>
    </p:spTree>
    <p:extLst>
      <p:ext uri="{BB962C8B-B14F-4D97-AF65-F5344CB8AC3E}">
        <p14:creationId xmlns:p14="http://schemas.microsoft.com/office/powerpoint/2010/main" val="23851657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6C7A9F4-9AF1-BE4F-A500-2756F8488435}" type="datetimeFigureOut">
              <a:rPr lang="en-US" smtClean="0"/>
              <a:t>1/28/2019</a:t>
            </a:fld>
            <a:endParaRPr lang="en-US" dirty="0"/>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CFD9196-B747-C840-B910-EBFFFCF7545D}" type="slidenum">
              <a:rPr lang="en-US" smtClean="0"/>
              <a:t>‹#›</a:t>
            </a:fld>
            <a:endParaRPr lang="en-US" dirty="0"/>
          </a:p>
        </p:txBody>
      </p:sp>
    </p:spTree>
    <p:extLst>
      <p:ext uri="{BB962C8B-B14F-4D97-AF65-F5344CB8AC3E}">
        <p14:creationId xmlns:p14="http://schemas.microsoft.com/office/powerpoint/2010/main" val="394186214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C76A32-FA38-4FD9-AE52-E7C15DB44589}" type="slidenum">
              <a:rPr lang="en-US" smtClean="0"/>
              <a:t>1</a:t>
            </a:fld>
            <a:endParaRPr lang="en-US"/>
          </a:p>
        </p:txBody>
      </p:sp>
    </p:spTree>
    <p:extLst>
      <p:ext uri="{BB962C8B-B14F-4D97-AF65-F5344CB8AC3E}">
        <p14:creationId xmlns:p14="http://schemas.microsoft.com/office/powerpoint/2010/main" val="2822011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public-private</a:t>
            </a:r>
            <a:r>
              <a:rPr lang="en-US" baseline="0" dirty="0"/>
              <a:t> partnership in the industry.</a:t>
            </a:r>
          </a:p>
          <a:p>
            <a:endParaRPr lang="en-US" baseline="0" dirty="0"/>
          </a:p>
          <a:p>
            <a:r>
              <a:rPr lang="en-US" b="1" u="sng" baseline="0" dirty="0"/>
              <a:t>Using</a:t>
            </a:r>
            <a:r>
              <a:rPr lang="en-US" baseline="0" dirty="0"/>
              <a:t> the backbone, expertise of AT&amp;T to build out a dedicated Public Safety broadband network</a:t>
            </a:r>
            <a:endParaRPr lang="en-US" dirty="0"/>
          </a:p>
          <a:p>
            <a:endParaRPr lang="en-US" b="1" dirty="0"/>
          </a:p>
          <a:p>
            <a:endParaRPr lang="en-US" b="1" dirty="0"/>
          </a:p>
          <a:p>
            <a:endParaRPr lang="en-US" b="1" dirty="0"/>
          </a:p>
          <a:p>
            <a:r>
              <a:rPr lang="en-US" b="1" dirty="0"/>
              <a:t>FirstNet</a:t>
            </a:r>
          </a:p>
          <a:p>
            <a:r>
              <a:rPr lang="en-US" dirty="0"/>
              <a:t>Program</a:t>
            </a:r>
            <a:r>
              <a:rPr lang="en-US" baseline="0" dirty="0"/>
              <a:t> Management </a:t>
            </a:r>
          </a:p>
          <a:p>
            <a:pPr defTabSz="465887">
              <a:defRPr/>
            </a:pPr>
            <a:r>
              <a:rPr lang="en-US" dirty="0">
                <a:solidFill>
                  <a:prstClr val="white"/>
                </a:solidFill>
                <a:cs typeface="Arial" panose="020B0604020202020204" pitchFamily="34" charset="0"/>
              </a:rPr>
              <a:t>20MHz Spectrum &amp; $6.5B Funding</a:t>
            </a:r>
          </a:p>
          <a:p>
            <a:pPr algn="l"/>
            <a:r>
              <a:rPr lang="en-US" dirty="0">
                <a:solidFill>
                  <a:prstClr val="white"/>
                </a:solidFill>
                <a:cs typeface="Arial" panose="020B0604020202020204" pitchFamily="34" charset="0"/>
              </a:rPr>
              <a:t>Customer Experience Innovation</a:t>
            </a:r>
          </a:p>
          <a:p>
            <a:pPr defTabSz="465887">
              <a:defRPr/>
            </a:pPr>
            <a:r>
              <a:rPr lang="en-US" dirty="0">
                <a:solidFill>
                  <a:prstClr val="white"/>
                </a:solidFill>
                <a:cs typeface="Arial" panose="020B0604020202020204" pitchFamily="34" charset="0"/>
              </a:rPr>
              <a:t>Public Safety Expertise &amp; Relationships</a:t>
            </a:r>
          </a:p>
          <a:p>
            <a:pPr algn="l"/>
            <a:endParaRPr lang="en-US" b="1" dirty="0">
              <a:solidFill>
                <a:prstClr val="white"/>
              </a:solidFill>
              <a:cs typeface="Arial" panose="020B0604020202020204" pitchFamily="34" charset="0"/>
            </a:endParaRPr>
          </a:p>
          <a:p>
            <a:pPr defTabSz="465887">
              <a:defRPr/>
            </a:pPr>
            <a:endParaRPr lang="en-US" b="1" dirty="0">
              <a:solidFill>
                <a:prstClr val="white"/>
              </a:solidFill>
              <a:cs typeface="Arial" panose="020B0604020202020204" pitchFamily="34" charset="0"/>
            </a:endParaRPr>
          </a:p>
          <a:p>
            <a:r>
              <a:rPr lang="en-US" b="1" dirty="0"/>
              <a:t>AT&amp;T</a:t>
            </a:r>
          </a:p>
          <a:p>
            <a:pPr defTabSz="465887">
              <a:defRPr/>
            </a:pPr>
            <a:r>
              <a:rPr lang="en-US" dirty="0">
                <a:solidFill>
                  <a:prstClr val="white"/>
                </a:solidFill>
                <a:cs typeface="Arial" panose="020B0604020202020204" pitchFamily="34" charset="0"/>
              </a:rPr>
              <a:t>Technology Innovation  &amp; $40B investment</a:t>
            </a:r>
          </a:p>
          <a:p>
            <a:pPr algn="l"/>
            <a:r>
              <a:rPr lang="en-US" dirty="0">
                <a:solidFill>
                  <a:prstClr val="white"/>
                </a:solidFill>
                <a:cs typeface="Arial" panose="020B0604020202020204" pitchFamily="34" charset="0"/>
              </a:rPr>
              <a:t>$180B Infrastructure &amp; Services</a:t>
            </a:r>
          </a:p>
          <a:p>
            <a:pPr defTabSz="465887">
              <a:defRPr/>
            </a:pPr>
            <a:r>
              <a:rPr lang="en-US" dirty="0">
                <a:solidFill>
                  <a:prstClr val="white"/>
                </a:solidFill>
                <a:cs typeface="Arial" panose="020B0604020202020204" pitchFamily="34" charset="0"/>
              </a:rPr>
              <a:t>Security (Cyber, Application &amp; Network)</a:t>
            </a:r>
          </a:p>
          <a:p>
            <a:pPr defTabSz="465887">
              <a:defRPr/>
            </a:pPr>
            <a:r>
              <a:rPr lang="en-US" dirty="0">
                <a:solidFill>
                  <a:prstClr val="white"/>
                </a:solidFill>
                <a:cs typeface="Arial" panose="020B0604020202020204" pitchFamily="34" charset="0"/>
              </a:rPr>
              <a:t>Telecommunications Expertise</a:t>
            </a:r>
          </a:p>
          <a:p>
            <a:pPr defTabSz="465887">
              <a:defRPr/>
            </a:pPr>
            <a:endParaRPr lang="en-US" b="1" dirty="0">
              <a:solidFill>
                <a:prstClr val="white"/>
              </a:solidFill>
              <a:cs typeface="Arial" panose="020B0604020202020204" pitchFamily="34" charset="0"/>
            </a:endParaRPr>
          </a:p>
          <a:p>
            <a:pPr algn="l"/>
            <a:endParaRPr lang="en-US" b="1" dirty="0">
              <a:solidFill>
                <a:prstClr val="white"/>
              </a:solidFill>
              <a:cs typeface="Arial" panose="020B0604020202020204" pitchFamily="34" charset="0"/>
            </a:endParaRPr>
          </a:p>
          <a:p>
            <a:endParaRPr lang="en-US" b="0" dirty="0"/>
          </a:p>
        </p:txBody>
      </p:sp>
      <p:sp>
        <p:nvSpPr>
          <p:cNvPr id="4" name="Slide Number Placeholder 3"/>
          <p:cNvSpPr>
            <a:spLocks noGrp="1"/>
          </p:cNvSpPr>
          <p:nvPr>
            <p:ph type="sldNum" sz="quarter" idx="10"/>
          </p:nvPr>
        </p:nvSpPr>
        <p:spPr/>
        <p:txBody>
          <a:bodyPr/>
          <a:lstStyle/>
          <a:p>
            <a:fld id="{BCFD9196-B747-C840-B910-EBFFFCF7545D}" type="slidenum">
              <a:rPr lang="en-US" smtClean="0"/>
              <a:t>4</a:t>
            </a:fld>
            <a:endParaRPr lang="en-US" dirty="0"/>
          </a:p>
        </p:txBody>
      </p:sp>
    </p:spTree>
    <p:extLst>
      <p:ext uri="{BB962C8B-B14F-4D97-AF65-F5344CB8AC3E}">
        <p14:creationId xmlns:p14="http://schemas.microsoft.com/office/powerpoint/2010/main" val="755190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C76A32-FA38-4FD9-AE52-E7C15DB445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457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during normal operation, First responder's traffic is assigned priority access and preemption abilities on the Band 14 network.  However, when there is no congestion on the network traffic flows unimpeded and spare capacity is used to accommodate secondary commercial users. </a:t>
            </a:r>
          </a:p>
          <a:p>
            <a:endParaRPr lang="en-US" dirty="0"/>
          </a:p>
          <a:p>
            <a:endParaRPr lang="en-US" dirty="0"/>
          </a:p>
        </p:txBody>
      </p:sp>
      <p:sp>
        <p:nvSpPr>
          <p:cNvPr id="4" name="Slide Number Placeholder 3"/>
          <p:cNvSpPr>
            <a:spLocks noGrp="1"/>
          </p:cNvSpPr>
          <p:nvPr>
            <p:ph type="sldNum" sz="quarter" idx="10"/>
          </p:nvPr>
        </p:nvSpPr>
        <p:spPr/>
        <p:txBody>
          <a:bodyPr/>
          <a:lstStyle/>
          <a:p>
            <a:fld id="{8FE75A26-3515-3946-8233-3D50933F800E}"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012065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When</a:t>
            </a:r>
            <a:r>
              <a:rPr lang="en-US" baseline="0" dirty="0"/>
              <a:t> more users enter  network, the network relies on the high priority access and pre-emption features assigned to First responders so that their traffic continues to experience no impact in latency and throughput. </a:t>
            </a:r>
            <a:endParaRPr lang="en-US" dirty="0"/>
          </a:p>
          <a:p>
            <a:endParaRPr lang="en-US" dirty="0"/>
          </a:p>
        </p:txBody>
      </p:sp>
      <p:sp>
        <p:nvSpPr>
          <p:cNvPr id="4" name="Slide Number Placeholder 3"/>
          <p:cNvSpPr>
            <a:spLocks noGrp="1"/>
          </p:cNvSpPr>
          <p:nvPr>
            <p:ph type="sldNum" sz="quarter" idx="10"/>
          </p:nvPr>
        </p:nvSpPr>
        <p:spPr/>
        <p:txBody>
          <a:bodyPr/>
          <a:lstStyle/>
          <a:p>
            <a:fld id="{8FE75A26-3515-3946-8233-3D50933F800E}"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023217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As the network</a:t>
            </a:r>
            <a:r>
              <a:rPr lang="en-US" baseline="0" dirty="0"/>
              <a:t> begins to experience even more congestion, the network makes the decision based on the high priority access and preemption assignments, to delay access and remove if necessary lower priority traffic from the network so that First responders continue to have access to their applications, and priority treatment while on the network.</a:t>
            </a:r>
            <a:endParaRPr lang="en-US" dirty="0"/>
          </a:p>
          <a:p>
            <a:endParaRPr lang="en-US" dirty="0"/>
          </a:p>
        </p:txBody>
      </p:sp>
      <p:sp>
        <p:nvSpPr>
          <p:cNvPr id="4" name="Slide Number Placeholder 3"/>
          <p:cNvSpPr>
            <a:spLocks noGrp="1"/>
          </p:cNvSpPr>
          <p:nvPr>
            <p:ph type="sldNum" sz="quarter" idx="10"/>
          </p:nvPr>
        </p:nvSpPr>
        <p:spPr/>
        <p:txBody>
          <a:bodyPr/>
          <a:lstStyle/>
          <a:p>
            <a:fld id="{8FE75A26-3515-3946-8233-3D50933F800E}"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4037300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congestion peaks,</a:t>
            </a:r>
            <a:r>
              <a:rPr lang="en-US" baseline="0" dirty="0"/>
              <a:t> at some point only First responders traffic would traverse band 14, and traffic with lower network assignments would  be directed to commercial bands or delayed access to the network so that First responders continue to have unimpeded access to the network.  The network could pre-empt lower priority traffic to ensure First responders can access the network. </a:t>
            </a:r>
          </a:p>
          <a:p>
            <a:endParaRPr lang="en-US" baseline="0" dirty="0"/>
          </a:p>
          <a:p>
            <a:r>
              <a:rPr lang="en-US" baseline="0" dirty="0"/>
              <a:t>The priority and pre-emption assignments to First responders provide their devices experience the network performance, throughput and latency needed to access mission critical applications.</a:t>
            </a:r>
            <a:endParaRPr lang="en-US" dirty="0"/>
          </a:p>
          <a:p>
            <a:endParaRPr lang="en-US" dirty="0"/>
          </a:p>
        </p:txBody>
      </p:sp>
      <p:sp>
        <p:nvSpPr>
          <p:cNvPr id="4" name="Slide Number Placeholder 3"/>
          <p:cNvSpPr>
            <a:spLocks noGrp="1"/>
          </p:cNvSpPr>
          <p:nvPr>
            <p:ph type="sldNum" sz="quarter" idx="10"/>
          </p:nvPr>
        </p:nvSpPr>
        <p:spPr/>
        <p:txBody>
          <a:bodyPr/>
          <a:lstStyle/>
          <a:p>
            <a:fld id="{8FE75A26-3515-3946-8233-3D50933F800E}"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927954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Option 1">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98798" y="1305927"/>
            <a:ext cx="11209064" cy="1523098"/>
          </a:xfrm>
          <a:effectLst/>
        </p:spPr>
        <p:txBody>
          <a:bodyPr vert="horz" lIns="0" tIns="0" rIns="0" bIns="0" rtlCol="0" anchor="b" anchorCtr="0">
            <a:noAutofit/>
          </a:bodyPr>
          <a:lstStyle>
            <a:lvl1pPr>
              <a:lnSpc>
                <a:spcPct val="100000"/>
              </a:lnSpc>
              <a:defRPr lang="en-US" sz="4400" dirty="0">
                <a:solidFill>
                  <a:schemeClr val="tx1"/>
                </a:solidFill>
              </a:defRPr>
            </a:lvl1pPr>
          </a:lstStyle>
          <a:p>
            <a:pPr lvl="0">
              <a:lnSpc>
                <a:spcPct val="82000"/>
              </a:lnSpc>
              <a:spcAft>
                <a:spcPts val="800"/>
              </a:spcAft>
            </a:pPr>
            <a:r>
              <a:rPr lang="en-US"/>
              <a:t>Click to edit Master title style</a:t>
            </a:r>
            <a:endParaRPr lang="en-US" dirty="0"/>
          </a:p>
        </p:txBody>
      </p:sp>
      <p:sp>
        <p:nvSpPr>
          <p:cNvPr id="4" name="Text Placeholder 3"/>
          <p:cNvSpPr>
            <a:spLocks noGrp="1"/>
          </p:cNvSpPr>
          <p:nvPr>
            <p:ph type="body" sz="quarter" idx="18"/>
          </p:nvPr>
        </p:nvSpPr>
        <p:spPr>
          <a:xfrm>
            <a:off x="498799" y="3073691"/>
            <a:ext cx="6933968" cy="914400"/>
          </a:xfrm>
          <a:effectLst/>
        </p:spPr>
        <p:txBody>
          <a:bodyPr/>
          <a:lstStyle>
            <a:lvl1pPr algn="r">
              <a:defRPr sz="2800"/>
            </a:lvl1pPr>
          </a:lstStyle>
          <a:p>
            <a:pPr lvl="0"/>
            <a:r>
              <a:rPr lang="en-US"/>
              <a:t>Click to edit Master text styles</a:t>
            </a:r>
          </a:p>
        </p:txBody>
      </p:sp>
      <p:sp>
        <p:nvSpPr>
          <p:cNvPr id="10" name="Text Placeholder 9"/>
          <p:cNvSpPr>
            <a:spLocks noGrp="1"/>
          </p:cNvSpPr>
          <p:nvPr>
            <p:ph type="body" sz="quarter" idx="13"/>
          </p:nvPr>
        </p:nvSpPr>
        <p:spPr>
          <a:xfrm>
            <a:off x="498799" y="4336872"/>
            <a:ext cx="5609823" cy="2030061"/>
          </a:xfrm>
        </p:spPr>
        <p:txBody>
          <a:bodyPr/>
          <a:lstStyle>
            <a:lvl1pPr marL="0" indent="0">
              <a:lnSpc>
                <a:spcPct val="100000"/>
              </a:lnSpc>
              <a:spcAft>
                <a:spcPts val="600"/>
              </a:spcAft>
              <a:buFontTx/>
              <a:buNone/>
              <a:defRPr sz="2000">
                <a:solidFill>
                  <a:schemeClr val="bg2"/>
                </a:solidFill>
              </a:defRPr>
            </a:lvl1pPr>
            <a:lvl2pPr marL="0" indent="0">
              <a:lnSpc>
                <a:spcPct val="100000"/>
              </a:lnSpc>
              <a:spcAft>
                <a:spcPts val="600"/>
              </a:spcAft>
              <a:buFontTx/>
              <a:buNone/>
              <a:defRPr sz="2000">
                <a:solidFill>
                  <a:schemeClr val="bg2"/>
                </a:solidFill>
              </a:defRPr>
            </a:lvl2pPr>
            <a:lvl3pPr marL="0" indent="0">
              <a:lnSpc>
                <a:spcPct val="100000"/>
              </a:lnSpc>
              <a:spcAft>
                <a:spcPts val="600"/>
              </a:spcAft>
              <a:buFontTx/>
              <a:buNone/>
              <a:defRPr sz="2000">
                <a:solidFill>
                  <a:schemeClr val="bg2"/>
                </a:solidFill>
              </a:defRPr>
            </a:lvl3pPr>
            <a:lvl4pPr marL="0" indent="0">
              <a:lnSpc>
                <a:spcPct val="100000"/>
              </a:lnSpc>
              <a:spcAft>
                <a:spcPts val="600"/>
              </a:spcAft>
              <a:buFontTx/>
              <a:buNone/>
              <a:defRPr sz="2000">
                <a:solidFill>
                  <a:schemeClr val="bg2"/>
                </a:solidFill>
              </a:defRPr>
            </a:lvl4pPr>
            <a:lvl5pPr marL="0" indent="0">
              <a:lnSpc>
                <a:spcPct val="100000"/>
              </a:lnSpc>
              <a:spcAft>
                <a:spcPts val="600"/>
              </a:spcAft>
              <a:buFontTx/>
              <a:buNone/>
              <a:defRPr sz="20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a:xfrm flipH="1">
            <a:off x="-1" y="2930868"/>
            <a:ext cx="749808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04" name="Group 103"/>
          <p:cNvGrpSpPr/>
          <p:nvPr userDrawn="1"/>
        </p:nvGrpSpPr>
        <p:grpSpPr>
          <a:xfrm>
            <a:off x="10295468" y="6210302"/>
            <a:ext cx="1485900" cy="440266"/>
            <a:chOff x="790575" y="4337050"/>
            <a:chExt cx="5503863" cy="1590676"/>
          </a:xfrm>
        </p:grpSpPr>
        <p:sp>
          <p:nvSpPr>
            <p:cNvPr id="105" name="Freeform 24"/>
            <p:cNvSpPr>
              <a:spLocks/>
            </p:cNvSpPr>
            <p:nvPr/>
          </p:nvSpPr>
          <p:spPr bwMode="auto">
            <a:xfrm>
              <a:off x="2559050" y="4748213"/>
              <a:ext cx="454025" cy="742950"/>
            </a:xfrm>
            <a:custGeom>
              <a:avLst/>
              <a:gdLst>
                <a:gd name="T0" fmla="*/ 0 w 286"/>
                <a:gd name="T1" fmla="*/ 0 h 468"/>
                <a:gd name="T2" fmla="*/ 286 w 286"/>
                <a:gd name="T3" fmla="*/ 0 h 468"/>
                <a:gd name="T4" fmla="*/ 286 w 286"/>
                <a:gd name="T5" fmla="*/ 87 h 468"/>
                <a:gd name="T6" fmla="*/ 106 w 286"/>
                <a:gd name="T7" fmla="*/ 87 h 468"/>
                <a:gd name="T8" fmla="*/ 106 w 286"/>
                <a:gd name="T9" fmla="*/ 194 h 468"/>
                <a:gd name="T10" fmla="*/ 273 w 286"/>
                <a:gd name="T11" fmla="*/ 194 h 468"/>
                <a:gd name="T12" fmla="*/ 273 w 286"/>
                <a:gd name="T13" fmla="*/ 280 h 468"/>
                <a:gd name="T14" fmla="*/ 106 w 286"/>
                <a:gd name="T15" fmla="*/ 280 h 468"/>
                <a:gd name="T16" fmla="*/ 106 w 286"/>
                <a:gd name="T17" fmla="*/ 468 h 468"/>
                <a:gd name="T18" fmla="*/ 0 w 286"/>
                <a:gd name="T19" fmla="*/ 468 h 468"/>
                <a:gd name="T20" fmla="*/ 0 w 286"/>
                <a:gd name="T21"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6" h="468">
                  <a:moveTo>
                    <a:pt x="0" y="0"/>
                  </a:moveTo>
                  <a:lnTo>
                    <a:pt x="286" y="0"/>
                  </a:lnTo>
                  <a:lnTo>
                    <a:pt x="286" y="87"/>
                  </a:lnTo>
                  <a:lnTo>
                    <a:pt x="106" y="87"/>
                  </a:lnTo>
                  <a:lnTo>
                    <a:pt x="106" y="194"/>
                  </a:lnTo>
                  <a:lnTo>
                    <a:pt x="273" y="194"/>
                  </a:lnTo>
                  <a:lnTo>
                    <a:pt x="273" y="280"/>
                  </a:lnTo>
                  <a:lnTo>
                    <a:pt x="106" y="280"/>
                  </a:lnTo>
                  <a:lnTo>
                    <a:pt x="106" y="468"/>
                  </a:lnTo>
                  <a:lnTo>
                    <a:pt x="0" y="468"/>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 name="Freeform 25"/>
            <p:cNvSpPr>
              <a:spLocks noEditPoints="1"/>
            </p:cNvSpPr>
            <p:nvPr/>
          </p:nvSpPr>
          <p:spPr bwMode="auto">
            <a:xfrm>
              <a:off x="3062288" y="4718050"/>
              <a:ext cx="176213" cy="773113"/>
            </a:xfrm>
            <a:custGeom>
              <a:avLst/>
              <a:gdLst>
                <a:gd name="T0" fmla="*/ 2 w 111"/>
                <a:gd name="T1" fmla="*/ 148 h 487"/>
                <a:gd name="T2" fmla="*/ 108 w 111"/>
                <a:gd name="T3" fmla="*/ 148 h 487"/>
                <a:gd name="T4" fmla="*/ 108 w 111"/>
                <a:gd name="T5" fmla="*/ 487 h 487"/>
                <a:gd name="T6" fmla="*/ 2 w 111"/>
                <a:gd name="T7" fmla="*/ 487 h 487"/>
                <a:gd name="T8" fmla="*/ 2 w 111"/>
                <a:gd name="T9" fmla="*/ 148 h 487"/>
                <a:gd name="T10" fmla="*/ 54 w 111"/>
                <a:gd name="T11" fmla="*/ 0 h 487"/>
                <a:gd name="T12" fmla="*/ 71 w 111"/>
                <a:gd name="T13" fmla="*/ 1 h 487"/>
                <a:gd name="T14" fmla="*/ 84 w 111"/>
                <a:gd name="T15" fmla="*/ 7 h 487"/>
                <a:gd name="T16" fmla="*/ 95 w 111"/>
                <a:gd name="T17" fmla="*/ 15 h 487"/>
                <a:gd name="T18" fmla="*/ 104 w 111"/>
                <a:gd name="T19" fmla="*/ 25 h 487"/>
                <a:gd name="T20" fmla="*/ 109 w 111"/>
                <a:gd name="T21" fmla="*/ 39 h 487"/>
                <a:gd name="T22" fmla="*/ 111 w 111"/>
                <a:gd name="T23" fmla="*/ 53 h 487"/>
                <a:gd name="T24" fmla="*/ 109 w 111"/>
                <a:gd name="T25" fmla="*/ 68 h 487"/>
                <a:gd name="T26" fmla="*/ 104 w 111"/>
                <a:gd name="T27" fmla="*/ 80 h 487"/>
                <a:gd name="T28" fmla="*/ 95 w 111"/>
                <a:gd name="T29" fmla="*/ 91 h 487"/>
                <a:gd name="T30" fmla="*/ 84 w 111"/>
                <a:gd name="T31" fmla="*/ 99 h 487"/>
                <a:gd name="T32" fmla="*/ 70 w 111"/>
                <a:gd name="T33" fmla="*/ 104 h 487"/>
                <a:gd name="T34" fmla="*/ 54 w 111"/>
                <a:gd name="T35" fmla="*/ 106 h 487"/>
                <a:gd name="T36" fmla="*/ 35 w 111"/>
                <a:gd name="T37" fmla="*/ 103 h 487"/>
                <a:gd name="T38" fmla="*/ 20 w 111"/>
                <a:gd name="T39" fmla="*/ 96 h 487"/>
                <a:gd name="T40" fmla="*/ 9 w 111"/>
                <a:gd name="T41" fmla="*/ 84 h 487"/>
                <a:gd name="T42" fmla="*/ 2 w 111"/>
                <a:gd name="T43" fmla="*/ 70 h 487"/>
                <a:gd name="T44" fmla="*/ 0 w 111"/>
                <a:gd name="T45" fmla="*/ 53 h 487"/>
                <a:gd name="T46" fmla="*/ 2 w 111"/>
                <a:gd name="T47" fmla="*/ 36 h 487"/>
                <a:gd name="T48" fmla="*/ 9 w 111"/>
                <a:gd name="T49" fmla="*/ 21 h 487"/>
                <a:gd name="T50" fmla="*/ 21 w 111"/>
                <a:gd name="T51" fmla="*/ 10 h 487"/>
                <a:gd name="T52" fmla="*/ 35 w 111"/>
                <a:gd name="T53" fmla="*/ 2 h 487"/>
                <a:gd name="T54" fmla="*/ 54 w 111"/>
                <a:gd name="T55"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1" h="487">
                  <a:moveTo>
                    <a:pt x="2" y="148"/>
                  </a:moveTo>
                  <a:lnTo>
                    <a:pt x="108" y="148"/>
                  </a:lnTo>
                  <a:lnTo>
                    <a:pt x="108" y="487"/>
                  </a:lnTo>
                  <a:lnTo>
                    <a:pt x="2" y="487"/>
                  </a:lnTo>
                  <a:lnTo>
                    <a:pt x="2" y="148"/>
                  </a:lnTo>
                  <a:close/>
                  <a:moveTo>
                    <a:pt x="54" y="0"/>
                  </a:moveTo>
                  <a:lnTo>
                    <a:pt x="71" y="1"/>
                  </a:lnTo>
                  <a:lnTo>
                    <a:pt x="84" y="7"/>
                  </a:lnTo>
                  <a:lnTo>
                    <a:pt x="95" y="15"/>
                  </a:lnTo>
                  <a:lnTo>
                    <a:pt x="104" y="25"/>
                  </a:lnTo>
                  <a:lnTo>
                    <a:pt x="109" y="39"/>
                  </a:lnTo>
                  <a:lnTo>
                    <a:pt x="111" y="53"/>
                  </a:lnTo>
                  <a:lnTo>
                    <a:pt x="109" y="68"/>
                  </a:lnTo>
                  <a:lnTo>
                    <a:pt x="104" y="80"/>
                  </a:lnTo>
                  <a:lnTo>
                    <a:pt x="95" y="91"/>
                  </a:lnTo>
                  <a:lnTo>
                    <a:pt x="84" y="99"/>
                  </a:lnTo>
                  <a:lnTo>
                    <a:pt x="70" y="104"/>
                  </a:lnTo>
                  <a:lnTo>
                    <a:pt x="54" y="106"/>
                  </a:lnTo>
                  <a:lnTo>
                    <a:pt x="35" y="103"/>
                  </a:lnTo>
                  <a:lnTo>
                    <a:pt x="20" y="96"/>
                  </a:lnTo>
                  <a:lnTo>
                    <a:pt x="9" y="84"/>
                  </a:lnTo>
                  <a:lnTo>
                    <a:pt x="2" y="70"/>
                  </a:lnTo>
                  <a:lnTo>
                    <a:pt x="0" y="53"/>
                  </a:lnTo>
                  <a:lnTo>
                    <a:pt x="2" y="36"/>
                  </a:lnTo>
                  <a:lnTo>
                    <a:pt x="9" y="21"/>
                  </a:lnTo>
                  <a:lnTo>
                    <a:pt x="21" y="10"/>
                  </a:lnTo>
                  <a:lnTo>
                    <a:pt x="35" y="2"/>
                  </a:lnTo>
                  <a:lnTo>
                    <a:pt x="5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 name="Freeform 26"/>
            <p:cNvSpPr>
              <a:spLocks/>
            </p:cNvSpPr>
            <p:nvPr/>
          </p:nvSpPr>
          <p:spPr bwMode="auto">
            <a:xfrm>
              <a:off x="3317875" y="4940300"/>
              <a:ext cx="333375" cy="550863"/>
            </a:xfrm>
            <a:custGeom>
              <a:avLst/>
              <a:gdLst>
                <a:gd name="T0" fmla="*/ 188 w 210"/>
                <a:gd name="T1" fmla="*/ 0 h 347"/>
                <a:gd name="T2" fmla="*/ 200 w 210"/>
                <a:gd name="T3" fmla="*/ 0 h 347"/>
                <a:gd name="T4" fmla="*/ 210 w 210"/>
                <a:gd name="T5" fmla="*/ 1 h 347"/>
                <a:gd name="T6" fmla="*/ 210 w 210"/>
                <a:gd name="T7" fmla="*/ 101 h 347"/>
                <a:gd name="T8" fmla="*/ 198 w 210"/>
                <a:gd name="T9" fmla="*/ 99 h 347"/>
                <a:gd name="T10" fmla="*/ 182 w 210"/>
                <a:gd name="T11" fmla="*/ 98 h 347"/>
                <a:gd name="T12" fmla="*/ 161 w 210"/>
                <a:gd name="T13" fmla="*/ 100 h 347"/>
                <a:gd name="T14" fmla="*/ 142 w 210"/>
                <a:gd name="T15" fmla="*/ 107 h 347"/>
                <a:gd name="T16" fmla="*/ 127 w 210"/>
                <a:gd name="T17" fmla="*/ 119 h 347"/>
                <a:gd name="T18" fmla="*/ 117 w 210"/>
                <a:gd name="T19" fmla="*/ 134 h 347"/>
                <a:gd name="T20" fmla="*/ 110 w 210"/>
                <a:gd name="T21" fmla="*/ 152 h 347"/>
                <a:gd name="T22" fmla="*/ 108 w 210"/>
                <a:gd name="T23" fmla="*/ 163 h 347"/>
                <a:gd name="T24" fmla="*/ 108 w 210"/>
                <a:gd name="T25" fmla="*/ 175 h 347"/>
                <a:gd name="T26" fmla="*/ 108 w 210"/>
                <a:gd name="T27" fmla="*/ 347 h 347"/>
                <a:gd name="T28" fmla="*/ 2 w 210"/>
                <a:gd name="T29" fmla="*/ 347 h 347"/>
                <a:gd name="T30" fmla="*/ 2 w 210"/>
                <a:gd name="T31" fmla="*/ 119 h 347"/>
                <a:gd name="T32" fmla="*/ 2 w 210"/>
                <a:gd name="T33" fmla="*/ 85 h 347"/>
                <a:gd name="T34" fmla="*/ 1 w 210"/>
                <a:gd name="T35" fmla="*/ 56 h 347"/>
                <a:gd name="T36" fmla="*/ 1 w 210"/>
                <a:gd name="T37" fmla="*/ 31 h 347"/>
                <a:gd name="T38" fmla="*/ 0 w 210"/>
                <a:gd name="T39" fmla="*/ 8 h 347"/>
                <a:gd name="T40" fmla="*/ 90 w 210"/>
                <a:gd name="T41" fmla="*/ 8 h 347"/>
                <a:gd name="T42" fmla="*/ 93 w 210"/>
                <a:gd name="T43" fmla="*/ 71 h 347"/>
                <a:gd name="T44" fmla="*/ 97 w 210"/>
                <a:gd name="T45" fmla="*/ 71 h 347"/>
                <a:gd name="T46" fmla="*/ 105 w 210"/>
                <a:gd name="T47" fmla="*/ 51 h 347"/>
                <a:gd name="T48" fmla="*/ 117 w 210"/>
                <a:gd name="T49" fmla="*/ 35 h 347"/>
                <a:gd name="T50" fmla="*/ 129 w 210"/>
                <a:gd name="T51" fmla="*/ 22 h 347"/>
                <a:gd name="T52" fmla="*/ 144 w 210"/>
                <a:gd name="T53" fmla="*/ 12 h 347"/>
                <a:gd name="T54" fmla="*/ 159 w 210"/>
                <a:gd name="T55" fmla="*/ 5 h 347"/>
                <a:gd name="T56" fmla="*/ 173 w 210"/>
                <a:gd name="T57" fmla="*/ 1 h 347"/>
                <a:gd name="T58" fmla="*/ 188 w 210"/>
                <a:gd name="T59"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0" h="347">
                  <a:moveTo>
                    <a:pt x="188" y="0"/>
                  </a:moveTo>
                  <a:lnTo>
                    <a:pt x="200" y="0"/>
                  </a:lnTo>
                  <a:lnTo>
                    <a:pt x="210" y="1"/>
                  </a:lnTo>
                  <a:lnTo>
                    <a:pt x="210" y="101"/>
                  </a:lnTo>
                  <a:lnTo>
                    <a:pt x="198" y="99"/>
                  </a:lnTo>
                  <a:lnTo>
                    <a:pt x="182" y="98"/>
                  </a:lnTo>
                  <a:lnTo>
                    <a:pt x="161" y="100"/>
                  </a:lnTo>
                  <a:lnTo>
                    <a:pt x="142" y="107"/>
                  </a:lnTo>
                  <a:lnTo>
                    <a:pt x="127" y="119"/>
                  </a:lnTo>
                  <a:lnTo>
                    <a:pt x="117" y="134"/>
                  </a:lnTo>
                  <a:lnTo>
                    <a:pt x="110" y="152"/>
                  </a:lnTo>
                  <a:lnTo>
                    <a:pt x="108" y="163"/>
                  </a:lnTo>
                  <a:lnTo>
                    <a:pt x="108" y="175"/>
                  </a:lnTo>
                  <a:lnTo>
                    <a:pt x="108" y="347"/>
                  </a:lnTo>
                  <a:lnTo>
                    <a:pt x="2" y="347"/>
                  </a:lnTo>
                  <a:lnTo>
                    <a:pt x="2" y="119"/>
                  </a:lnTo>
                  <a:lnTo>
                    <a:pt x="2" y="85"/>
                  </a:lnTo>
                  <a:lnTo>
                    <a:pt x="1" y="56"/>
                  </a:lnTo>
                  <a:lnTo>
                    <a:pt x="1" y="31"/>
                  </a:lnTo>
                  <a:lnTo>
                    <a:pt x="0" y="8"/>
                  </a:lnTo>
                  <a:lnTo>
                    <a:pt x="90" y="8"/>
                  </a:lnTo>
                  <a:lnTo>
                    <a:pt x="93" y="71"/>
                  </a:lnTo>
                  <a:lnTo>
                    <a:pt x="97" y="71"/>
                  </a:lnTo>
                  <a:lnTo>
                    <a:pt x="105" y="51"/>
                  </a:lnTo>
                  <a:lnTo>
                    <a:pt x="117" y="35"/>
                  </a:lnTo>
                  <a:lnTo>
                    <a:pt x="129" y="22"/>
                  </a:lnTo>
                  <a:lnTo>
                    <a:pt x="144" y="12"/>
                  </a:lnTo>
                  <a:lnTo>
                    <a:pt x="159" y="5"/>
                  </a:lnTo>
                  <a:lnTo>
                    <a:pt x="173" y="1"/>
                  </a:lnTo>
                  <a:lnTo>
                    <a:pt x="18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8" name="Freeform 27"/>
            <p:cNvSpPr>
              <a:spLocks/>
            </p:cNvSpPr>
            <p:nvPr/>
          </p:nvSpPr>
          <p:spPr bwMode="auto">
            <a:xfrm>
              <a:off x="3663952" y="4925840"/>
              <a:ext cx="407987" cy="563563"/>
            </a:xfrm>
            <a:custGeom>
              <a:avLst/>
              <a:gdLst>
                <a:gd name="T0" fmla="*/ 174 w 257"/>
                <a:gd name="T1" fmla="*/ 1 h 355"/>
                <a:gd name="T2" fmla="*/ 224 w 257"/>
                <a:gd name="T3" fmla="*/ 12 h 355"/>
                <a:gd name="T4" fmla="*/ 223 w 257"/>
                <a:gd name="T5" fmla="*/ 93 h 355"/>
                <a:gd name="T6" fmla="*/ 191 w 257"/>
                <a:gd name="T7" fmla="*/ 80 h 355"/>
                <a:gd name="T8" fmla="*/ 149 w 257"/>
                <a:gd name="T9" fmla="*/ 73 h 355"/>
                <a:gd name="T10" fmla="*/ 120 w 257"/>
                <a:gd name="T11" fmla="*/ 80 h 355"/>
                <a:gd name="T12" fmla="*/ 109 w 257"/>
                <a:gd name="T13" fmla="*/ 101 h 355"/>
                <a:gd name="T14" fmla="*/ 116 w 257"/>
                <a:gd name="T15" fmla="*/ 117 h 355"/>
                <a:gd name="T16" fmla="*/ 143 w 257"/>
                <a:gd name="T17" fmla="*/ 132 h 355"/>
                <a:gd name="T18" fmla="*/ 193 w 257"/>
                <a:gd name="T19" fmla="*/ 152 h 355"/>
                <a:gd name="T20" fmla="*/ 234 w 257"/>
                <a:gd name="T21" fmla="*/ 182 h 355"/>
                <a:gd name="T22" fmla="*/ 254 w 257"/>
                <a:gd name="T23" fmla="*/ 221 h 355"/>
                <a:gd name="T24" fmla="*/ 254 w 257"/>
                <a:gd name="T25" fmla="*/ 265 h 355"/>
                <a:gd name="T26" fmla="*/ 240 w 257"/>
                <a:gd name="T27" fmla="*/ 301 h 355"/>
                <a:gd name="T28" fmla="*/ 210 w 257"/>
                <a:gd name="T29" fmla="*/ 329 h 355"/>
                <a:gd name="T30" fmla="*/ 167 w 257"/>
                <a:gd name="T31" fmla="*/ 347 h 355"/>
                <a:gd name="T32" fmla="*/ 109 w 257"/>
                <a:gd name="T33" fmla="*/ 355 h 355"/>
                <a:gd name="T34" fmla="*/ 47 w 257"/>
                <a:gd name="T35" fmla="*/ 347 h 355"/>
                <a:gd name="T36" fmla="*/ 0 w 257"/>
                <a:gd name="T37" fmla="*/ 331 h 355"/>
                <a:gd name="T38" fmla="*/ 32 w 257"/>
                <a:gd name="T39" fmla="*/ 262 h 355"/>
                <a:gd name="T40" fmla="*/ 69 w 257"/>
                <a:gd name="T41" fmla="*/ 275 h 355"/>
                <a:gd name="T42" fmla="*/ 109 w 257"/>
                <a:gd name="T43" fmla="*/ 281 h 355"/>
                <a:gd name="T44" fmla="*/ 139 w 257"/>
                <a:gd name="T45" fmla="*/ 276 h 355"/>
                <a:gd name="T46" fmla="*/ 152 w 257"/>
                <a:gd name="T47" fmla="*/ 262 h 355"/>
                <a:gd name="T48" fmla="*/ 153 w 257"/>
                <a:gd name="T49" fmla="*/ 243 h 355"/>
                <a:gd name="T50" fmla="*/ 139 w 257"/>
                <a:gd name="T51" fmla="*/ 227 h 355"/>
                <a:gd name="T52" fmla="*/ 105 w 257"/>
                <a:gd name="T53" fmla="*/ 214 h 355"/>
                <a:gd name="T54" fmla="*/ 54 w 257"/>
                <a:gd name="T55" fmla="*/ 190 h 355"/>
                <a:gd name="T56" fmla="*/ 24 w 257"/>
                <a:gd name="T57" fmla="*/ 161 h 355"/>
                <a:gd name="T58" fmla="*/ 9 w 257"/>
                <a:gd name="T59" fmla="*/ 129 h 355"/>
                <a:gd name="T60" fmla="*/ 10 w 257"/>
                <a:gd name="T61" fmla="*/ 89 h 355"/>
                <a:gd name="T62" fmla="*/ 29 w 257"/>
                <a:gd name="T63" fmla="*/ 49 h 355"/>
                <a:gd name="T64" fmla="*/ 65 w 257"/>
                <a:gd name="T65" fmla="*/ 19 h 355"/>
                <a:gd name="T66" fmla="*/ 116 w 257"/>
                <a:gd name="T67" fmla="*/ 2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7" h="355">
                  <a:moveTo>
                    <a:pt x="146" y="0"/>
                  </a:moveTo>
                  <a:lnTo>
                    <a:pt x="174" y="1"/>
                  </a:lnTo>
                  <a:lnTo>
                    <a:pt x="201" y="6"/>
                  </a:lnTo>
                  <a:lnTo>
                    <a:pt x="224" y="12"/>
                  </a:lnTo>
                  <a:lnTo>
                    <a:pt x="242" y="19"/>
                  </a:lnTo>
                  <a:lnTo>
                    <a:pt x="223" y="93"/>
                  </a:lnTo>
                  <a:lnTo>
                    <a:pt x="209" y="86"/>
                  </a:lnTo>
                  <a:lnTo>
                    <a:pt x="191" y="80"/>
                  </a:lnTo>
                  <a:lnTo>
                    <a:pt x="171" y="75"/>
                  </a:lnTo>
                  <a:lnTo>
                    <a:pt x="149" y="73"/>
                  </a:lnTo>
                  <a:lnTo>
                    <a:pt x="132" y="75"/>
                  </a:lnTo>
                  <a:lnTo>
                    <a:pt x="120" y="80"/>
                  </a:lnTo>
                  <a:lnTo>
                    <a:pt x="112" y="90"/>
                  </a:lnTo>
                  <a:lnTo>
                    <a:pt x="109" y="101"/>
                  </a:lnTo>
                  <a:lnTo>
                    <a:pt x="111" y="110"/>
                  </a:lnTo>
                  <a:lnTo>
                    <a:pt x="116" y="117"/>
                  </a:lnTo>
                  <a:lnTo>
                    <a:pt x="127" y="124"/>
                  </a:lnTo>
                  <a:lnTo>
                    <a:pt x="143" y="132"/>
                  </a:lnTo>
                  <a:lnTo>
                    <a:pt x="164" y="140"/>
                  </a:lnTo>
                  <a:lnTo>
                    <a:pt x="193" y="152"/>
                  </a:lnTo>
                  <a:lnTo>
                    <a:pt x="217" y="165"/>
                  </a:lnTo>
                  <a:lnTo>
                    <a:pt x="234" y="182"/>
                  </a:lnTo>
                  <a:lnTo>
                    <a:pt x="247" y="200"/>
                  </a:lnTo>
                  <a:lnTo>
                    <a:pt x="254" y="221"/>
                  </a:lnTo>
                  <a:lnTo>
                    <a:pt x="257" y="244"/>
                  </a:lnTo>
                  <a:lnTo>
                    <a:pt x="254" y="265"/>
                  </a:lnTo>
                  <a:lnTo>
                    <a:pt x="249" y="284"/>
                  </a:lnTo>
                  <a:lnTo>
                    <a:pt x="240" y="301"/>
                  </a:lnTo>
                  <a:lnTo>
                    <a:pt x="227" y="316"/>
                  </a:lnTo>
                  <a:lnTo>
                    <a:pt x="210" y="329"/>
                  </a:lnTo>
                  <a:lnTo>
                    <a:pt x="190" y="340"/>
                  </a:lnTo>
                  <a:lnTo>
                    <a:pt x="167" y="347"/>
                  </a:lnTo>
                  <a:lnTo>
                    <a:pt x="140" y="353"/>
                  </a:lnTo>
                  <a:lnTo>
                    <a:pt x="109" y="355"/>
                  </a:lnTo>
                  <a:lnTo>
                    <a:pt x="76" y="353"/>
                  </a:lnTo>
                  <a:lnTo>
                    <a:pt x="47" y="347"/>
                  </a:lnTo>
                  <a:lnTo>
                    <a:pt x="22" y="340"/>
                  </a:lnTo>
                  <a:lnTo>
                    <a:pt x="0" y="331"/>
                  </a:lnTo>
                  <a:lnTo>
                    <a:pt x="19" y="255"/>
                  </a:lnTo>
                  <a:lnTo>
                    <a:pt x="32" y="262"/>
                  </a:lnTo>
                  <a:lnTo>
                    <a:pt x="50" y="270"/>
                  </a:lnTo>
                  <a:lnTo>
                    <a:pt x="69" y="275"/>
                  </a:lnTo>
                  <a:lnTo>
                    <a:pt x="90" y="279"/>
                  </a:lnTo>
                  <a:lnTo>
                    <a:pt x="109" y="281"/>
                  </a:lnTo>
                  <a:lnTo>
                    <a:pt x="126" y="279"/>
                  </a:lnTo>
                  <a:lnTo>
                    <a:pt x="139" y="276"/>
                  </a:lnTo>
                  <a:lnTo>
                    <a:pt x="148" y="270"/>
                  </a:lnTo>
                  <a:lnTo>
                    <a:pt x="152" y="262"/>
                  </a:lnTo>
                  <a:lnTo>
                    <a:pt x="154" y="253"/>
                  </a:lnTo>
                  <a:lnTo>
                    <a:pt x="153" y="243"/>
                  </a:lnTo>
                  <a:lnTo>
                    <a:pt x="148" y="235"/>
                  </a:lnTo>
                  <a:lnTo>
                    <a:pt x="139" y="227"/>
                  </a:lnTo>
                  <a:lnTo>
                    <a:pt x="125" y="221"/>
                  </a:lnTo>
                  <a:lnTo>
                    <a:pt x="105" y="214"/>
                  </a:lnTo>
                  <a:lnTo>
                    <a:pt x="76" y="202"/>
                  </a:lnTo>
                  <a:lnTo>
                    <a:pt x="54" y="190"/>
                  </a:lnTo>
                  <a:lnTo>
                    <a:pt x="36" y="176"/>
                  </a:lnTo>
                  <a:lnTo>
                    <a:pt x="24" y="161"/>
                  </a:lnTo>
                  <a:lnTo>
                    <a:pt x="14" y="145"/>
                  </a:lnTo>
                  <a:lnTo>
                    <a:pt x="9" y="129"/>
                  </a:lnTo>
                  <a:lnTo>
                    <a:pt x="8" y="112"/>
                  </a:lnTo>
                  <a:lnTo>
                    <a:pt x="10" y="89"/>
                  </a:lnTo>
                  <a:lnTo>
                    <a:pt x="18" y="67"/>
                  </a:lnTo>
                  <a:lnTo>
                    <a:pt x="29" y="49"/>
                  </a:lnTo>
                  <a:lnTo>
                    <a:pt x="45" y="32"/>
                  </a:lnTo>
                  <a:lnTo>
                    <a:pt x="65" y="19"/>
                  </a:lnTo>
                  <a:lnTo>
                    <a:pt x="89" y="9"/>
                  </a:lnTo>
                  <a:lnTo>
                    <a:pt x="116" y="2"/>
                  </a:lnTo>
                  <a:lnTo>
                    <a:pt x="14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9" name="Freeform 28"/>
            <p:cNvSpPr>
              <a:spLocks/>
            </p:cNvSpPr>
            <p:nvPr/>
          </p:nvSpPr>
          <p:spPr bwMode="auto">
            <a:xfrm>
              <a:off x="4078288" y="4799013"/>
              <a:ext cx="355600" cy="704850"/>
            </a:xfrm>
            <a:custGeom>
              <a:avLst/>
              <a:gdLst>
                <a:gd name="T0" fmla="*/ 148 w 224"/>
                <a:gd name="T1" fmla="*/ 0 h 444"/>
                <a:gd name="T2" fmla="*/ 148 w 224"/>
                <a:gd name="T3" fmla="*/ 97 h 444"/>
                <a:gd name="T4" fmla="*/ 224 w 224"/>
                <a:gd name="T5" fmla="*/ 97 h 444"/>
                <a:gd name="T6" fmla="*/ 224 w 224"/>
                <a:gd name="T7" fmla="*/ 174 h 444"/>
                <a:gd name="T8" fmla="*/ 148 w 224"/>
                <a:gd name="T9" fmla="*/ 174 h 444"/>
                <a:gd name="T10" fmla="*/ 148 w 224"/>
                <a:gd name="T11" fmla="*/ 297 h 444"/>
                <a:gd name="T12" fmla="*/ 149 w 224"/>
                <a:gd name="T13" fmla="*/ 316 h 444"/>
                <a:gd name="T14" fmla="*/ 152 w 224"/>
                <a:gd name="T15" fmla="*/ 331 h 444"/>
                <a:gd name="T16" fmla="*/ 158 w 224"/>
                <a:gd name="T17" fmla="*/ 343 h 444"/>
                <a:gd name="T18" fmla="*/ 165 w 224"/>
                <a:gd name="T19" fmla="*/ 351 h 444"/>
                <a:gd name="T20" fmla="*/ 176 w 224"/>
                <a:gd name="T21" fmla="*/ 355 h 444"/>
                <a:gd name="T22" fmla="*/ 190 w 224"/>
                <a:gd name="T23" fmla="*/ 357 h 444"/>
                <a:gd name="T24" fmla="*/ 208 w 224"/>
                <a:gd name="T25" fmla="*/ 356 h 444"/>
                <a:gd name="T26" fmla="*/ 221 w 224"/>
                <a:gd name="T27" fmla="*/ 354 h 444"/>
                <a:gd name="T28" fmla="*/ 222 w 224"/>
                <a:gd name="T29" fmla="*/ 434 h 444"/>
                <a:gd name="T30" fmla="*/ 209 w 224"/>
                <a:gd name="T31" fmla="*/ 438 h 444"/>
                <a:gd name="T32" fmla="*/ 193 w 224"/>
                <a:gd name="T33" fmla="*/ 441 h 444"/>
                <a:gd name="T34" fmla="*/ 174 w 224"/>
                <a:gd name="T35" fmla="*/ 443 h 444"/>
                <a:gd name="T36" fmla="*/ 153 w 224"/>
                <a:gd name="T37" fmla="*/ 444 h 444"/>
                <a:gd name="T38" fmla="*/ 129 w 224"/>
                <a:gd name="T39" fmla="*/ 442 h 444"/>
                <a:gd name="T40" fmla="*/ 107 w 224"/>
                <a:gd name="T41" fmla="*/ 435 h 444"/>
                <a:gd name="T42" fmla="*/ 88 w 224"/>
                <a:gd name="T43" fmla="*/ 426 h 444"/>
                <a:gd name="T44" fmla="*/ 74 w 224"/>
                <a:gd name="T45" fmla="*/ 414 h 444"/>
                <a:gd name="T46" fmla="*/ 64 w 224"/>
                <a:gd name="T47" fmla="*/ 401 h 444"/>
                <a:gd name="T48" fmla="*/ 56 w 224"/>
                <a:gd name="T49" fmla="*/ 384 h 444"/>
                <a:gd name="T50" fmla="*/ 49 w 224"/>
                <a:gd name="T51" fmla="*/ 364 h 444"/>
                <a:gd name="T52" fmla="*/ 46 w 224"/>
                <a:gd name="T53" fmla="*/ 341 h 444"/>
                <a:gd name="T54" fmla="*/ 45 w 224"/>
                <a:gd name="T55" fmla="*/ 313 h 444"/>
                <a:gd name="T56" fmla="*/ 45 w 224"/>
                <a:gd name="T57" fmla="*/ 174 h 444"/>
                <a:gd name="T58" fmla="*/ 0 w 224"/>
                <a:gd name="T59" fmla="*/ 174 h 444"/>
                <a:gd name="T60" fmla="*/ 0 w 224"/>
                <a:gd name="T61" fmla="*/ 97 h 444"/>
                <a:gd name="T62" fmla="*/ 45 w 224"/>
                <a:gd name="T63" fmla="*/ 97 h 444"/>
                <a:gd name="T64" fmla="*/ 45 w 224"/>
                <a:gd name="T65" fmla="*/ 23 h 444"/>
                <a:gd name="T66" fmla="*/ 148 w 224"/>
                <a:gd name="T67" fmla="*/ 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4" h="444">
                  <a:moveTo>
                    <a:pt x="148" y="0"/>
                  </a:moveTo>
                  <a:lnTo>
                    <a:pt x="148" y="97"/>
                  </a:lnTo>
                  <a:lnTo>
                    <a:pt x="224" y="97"/>
                  </a:lnTo>
                  <a:lnTo>
                    <a:pt x="224" y="174"/>
                  </a:lnTo>
                  <a:lnTo>
                    <a:pt x="148" y="174"/>
                  </a:lnTo>
                  <a:lnTo>
                    <a:pt x="148" y="297"/>
                  </a:lnTo>
                  <a:lnTo>
                    <a:pt x="149" y="316"/>
                  </a:lnTo>
                  <a:lnTo>
                    <a:pt x="152" y="331"/>
                  </a:lnTo>
                  <a:lnTo>
                    <a:pt x="158" y="343"/>
                  </a:lnTo>
                  <a:lnTo>
                    <a:pt x="165" y="351"/>
                  </a:lnTo>
                  <a:lnTo>
                    <a:pt x="176" y="355"/>
                  </a:lnTo>
                  <a:lnTo>
                    <a:pt x="190" y="357"/>
                  </a:lnTo>
                  <a:lnTo>
                    <a:pt x="208" y="356"/>
                  </a:lnTo>
                  <a:lnTo>
                    <a:pt x="221" y="354"/>
                  </a:lnTo>
                  <a:lnTo>
                    <a:pt x="222" y="434"/>
                  </a:lnTo>
                  <a:lnTo>
                    <a:pt x="209" y="438"/>
                  </a:lnTo>
                  <a:lnTo>
                    <a:pt x="193" y="441"/>
                  </a:lnTo>
                  <a:lnTo>
                    <a:pt x="174" y="443"/>
                  </a:lnTo>
                  <a:lnTo>
                    <a:pt x="153" y="444"/>
                  </a:lnTo>
                  <a:lnTo>
                    <a:pt x="129" y="442"/>
                  </a:lnTo>
                  <a:lnTo>
                    <a:pt x="107" y="435"/>
                  </a:lnTo>
                  <a:lnTo>
                    <a:pt x="88" y="426"/>
                  </a:lnTo>
                  <a:lnTo>
                    <a:pt x="74" y="414"/>
                  </a:lnTo>
                  <a:lnTo>
                    <a:pt x="64" y="401"/>
                  </a:lnTo>
                  <a:lnTo>
                    <a:pt x="56" y="384"/>
                  </a:lnTo>
                  <a:lnTo>
                    <a:pt x="49" y="364"/>
                  </a:lnTo>
                  <a:lnTo>
                    <a:pt x="46" y="341"/>
                  </a:lnTo>
                  <a:lnTo>
                    <a:pt x="45" y="313"/>
                  </a:lnTo>
                  <a:lnTo>
                    <a:pt x="45" y="174"/>
                  </a:lnTo>
                  <a:lnTo>
                    <a:pt x="0" y="174"/>
                  </a:lnTo>
                  <a:lnTo>
                    <a:pt x="0" y="97"/>
                  </a:lnTo>
                  <a:lnTo>
                    <a:pt x="45" y="97"/>
                  </a:lnTo>
                  <a:lnTo>
                    <a:pt x="45" y="23"/>
                  </a:lnTo>
                  <a:lnTo>
                    <a:pt x="14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0" name="Freeform 29"/>
            <p:cNvSpPr>
              <a:spLocks/>
            </p:cNvSpPr>
            <p:nvPr/>
          </p:nvSpPr>
          <p:spPr bwMode="auto">
            <a:xfrm>
              <a:off x="4491038" y="4748213"/>
              <a:ext cx="614363" cy="742950"/>
            </a:xfrm>
            <a:custGeom>
              <a:avLst/>
              <a:gdLst>
                <a:gd name="T0" fmla="*/ 0 w 387"/>
                <a:gd name="T1" fmla="*/ 0 h 468"/>
                <a:gd name="T2" fmla="*/ 123 w 387"/>
                <a:gd name="T3" fmla="*/ 0 h 468"/>
                <a:gd name="T4" fmla="*/ 221 w 387"/>
                <a:gd name="T5" fmla="*/ 172 h 468"/>
                <a:gd name="T6" fmla="*/ 248 w 387"/>
                <a:gd name="T7" fmla="*/ 223 h 468"/>
                <a:gd name="T8" fmla="*/ 273 w 387"/>
                <a:gd name="T9" fmla="*/ 278 h 468"/>
                <a:gd name="T10" fmla="*/ 297 w 387"/>
                <a:gd name="T11" fmla="*/ 333 h 468"/>
                <a:gd name="T12" fmla="*/ 299 w 387"/>
                <a:gd name="T13" fmla="*/ 333 h 468"/>
                <a:gd name="T14" fmla="*/ 293 w 387"/>
                <a:gd name="T15" fmla="*/ 270 h 468"/>
                <a:gd name="T16" fmla="*/ 290 w 387"/>
                <a:gd name="T17" fmla="*/ 205 h 468"/>
                <a:gd name="T18" fmla="*/ 290 w 387"/>
                <a:gd name="T19" fmla="*/ 137 h 468"/>
                <a:gd name="T20" fmla="*/ 290 w 387"/>
                <a:gd name="T21" fmla="*/ 0 h 468"/>
                <a:gd name="T22" fmla="*/ 387 w 387"/>
                <a:gd name="T23" fmla="*/ 0 h 468"/>
                <a:gd name="T24" fmla="*/ 387 w 387"/>
                <a:gd name="T25" fmla="*/ 468 h 468"/>
                <a:gd name="T26" fmla="*/ 276 w 387"/>
                <a:gd name="T27" fmla="*/ 468 h 468"/>
                <a:gd name="T28" fmla="*/ 176 w 387"/>
                <a:gd name="T29" fmla="*/ 287 h 468"/>
                <a:gd name="T30" fmla="*/ 154 w 387"/>
                <a:gd name="T31" fmla="*/ 248 h 468"/>
                <a:gd name="T32" fmla="*/ 133 w 387"/>
                <a:gd name="T33" fmla="*/ 207 h 468"/>
                <a:gd name="T34" fmla="*/ 113 w 387"/>
                <a:gd name="T35" fmla="*/ 164 h 468"/>
                <a:gd name="T36" fmla="*/ 94 w 387"/>
                <a:gd name="T37" fmla="*/ 122 h 468"/>
                <a:gd name="T38" fmla="*/ 92 w 387"/>
                <a:gd name="T39" fmla="*/ 123 h 468"/>
                <a:gd name="T40" fmla="*/ 94 w 387"/>
                <a:gd name="T41" fmla="*/ 186 h 468"/>
                <a:gd name="T42" fmla="*/ 97 w 387"/>
                <a:gd name="T43" fmla="*/ 254 h 468"/>
                <a:gd name="T44" fmla="*/ 97 w 387"/>
                <a:gd name="T45" fmla="*/ 327 h 468"/>
                <a:gd name="T46" fmla="*/ 97 w 387"/>
                <a:gd name="T47" fmla="*/ 468 h 468"/>
                <a:gd name="T48" fmla="*/ 0 w 387"/>
                <a:gd name="T49" fmla="*/ 468 h 468"/>
                <a:gd name="T50" fmla="*/ 0 w 387"/>
                <a:gd name="T51"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87" h="468">
                  <a:moveTo>
                    <a:pt x="0" y="0"/>
                  </a:moveTo>
                  <a:lnTo>
                    <a:pt x="123" y="0"/>
                  </a:lnTo>
                  <a:lnTo>
                    <a:pt x="221" y="172"/>
                  </a:lnTo>
                  <a:lnTo>
                    <a:pt x="248" y="223"/>
                  </a:lnTo>
                  <a:lnTo>
                    <a:pt x="273" y="278"/>
                  </a:lnTo>
                  <a:lnTo>
                    <a:pt x="297" y="333"/>
                  </a:lnTo>
                  <a:lnTo>
                    <a:pt x="299" y="333"/>
                  </a:lnTo>
                  <a:lnTo>
                    <a:pt x="293" y="270"/>
                  </a:lnTo>
                  <a:lnTo>
                    <a:pt x="290" y="205"/>
                  </a:lnTo>
                  <a:lnTo>
                    <a:pt x="290" y="137"/>
                  </a:lnTo>
                  <a:lnTo>
                    <a:pt x="290" y="0"/>
                  </a:lnTo>
                  <a:lnTo>
                    <a:pt x="387" y="0"/>
                  </a:lnTo>
                  <a:lnTo>
                    <a:pt x="387" y="468"/>
                  </a:lnTo>
                  <a:lnTo>
                    <a:pt x="276" y="468"/>
                  </a:lnTo>
                  <a:lnTo>
                    <a:pt x="176" y="287"/>
                  </a:lnTo>
                  <a:lnTo>
                    <a:pt x="154" y="248"/>
                  </a:lnTo>
                  <a:lnTo>
                    <a:pt x="133" y="207"/>
                  </a:lnTo>
                  <a:lnTo>
                    <a:pt x="113" y="164"/>
                  </a:lnTo>
                  <a:lnTo>
                    <a:pt x="94" y="122"/>
                  </a:lnTo>
                  <a:lnTo>
                    <a:pt x="92" y="123"/>
                  </a:lnTo>
                  <a:lnTo>
                    <a:pt x="94" y="186"/>
                  </a:lnTo>
                  <a:lnTo>
                    <a:pt x="97" y="254"/>
                  </a:lnTo>
                  <a:lnTo>
                    <a:pt x="97" y="327"/>
                  </a:lnTo>
                  <a:lnTo>
                    <a:pt x="97" y="468"/>
                  </a:lnTo>
                  <a:lnTo>
                    <a:pt x="0" y="468"/>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1" name="Freeform 30"/>
            <p:cNvSpPr>
              <a:spLocks noEditPoints="1"/>
            </p:cNvSpPr>
            <p:nvPr/>
          </p:nvSpPr>
          <p:spPr bwMode="auto">
            <a:xfrm>
              <a:off x="5165726" y="4925840"/>
              <a:ext cx="511175" cy="563563"/>
            </a:xfrm>
            <a:custGeom>
              <a:avLst/>
              <a:gdLst>
                <a:gd name="T0" fmla="*/ 147 w 322"/>
                <a:gd name="T1" fmla="*/ 73 h 355"/>
                <a:gd name="T2" fmla="*/ 121 w 322"/>
                <a:gd name="T3" fmla="*/ 89 h 355"/>
                <a:gd name="T4" fmla="*/ 106 w 322"/>
                <a:gd name="T5" fmla="*/ 113 h 355"/>
                <a:gd name="T6" fmla="*/ 100 w 322"/>
                <a:gd name="T7" fmla="*/ 139 h 355"/>
                <a:gd name="T8" fmla="*/ 224 w 322"/>
                <a:gd name="T9" fmla="*/ 129 h 355"/>
                <a:gd name="T10" fmla="*/ 219 w 322"/>
                <a:gd name="T11" fmla="*/ 106 h 355"/>
                <a:gd name="T12" fmla="*/ 205 w 322"/>
                <a:gd name="T13" fmla="*/ 85 h 355"/>
                <a:gd name="T14" fmla="*/ 181 w 322"/>
                <a:gd name="T15" fmla="*/ 72 h 355"/>
                <a:gd name="T16" fmla="*/ 172 w 322"/>
                <a:gd name="T17" fmla="*/ 0 h 355"/>
                <a:gd name="T18" fmla="*/ 224 w 322"/>
                <a:gd name="T19" fmla="*/ 9 h 355"/>
                <a:gd name="T20" fmla="*/ 265 w 322"/>
                <a:gd name="T21" fmla="*/ 30 h 355"/>
                <a:gd name="T22" fmla="*/ 295 w 322"/>
                <a:gd name="T23" fmla="*/ 62 h 355"/>
                <a:gd name="T24" fmla="*/ 313 w 322"/>
                <a:gd name="T25" fmla="*/ 102 h 355"/>
                <a:gd name="T26" fmla="*/ 321 w 322"/>
                <a:gd name="T27" fmla="*/ 146 h 355"/>
                <a:gd name="T28" fmla="*/ 322 w 322"/>
                <a:gd name="T29" fmla="*/ 186 h 355"/>
                <a:gd name="T30" fmla="*/ 319 w 322"/>
                <a:gd name="T31" fmla="*/ 212 h 355"/>
                <a:gd name="T32" fmla="*/ 104 w 322"/>
                <a:gd name="T33" fmla="*/ 228 h 355"/>
                <a:gd name="T34" fmla="*/ 124 w 322"/>
                <a:gd name="T35" fmla="*/ 255 h 355"/>
                <a:gd name="T36" fmla="*/ 156 w 322"/>
                <a:gd name="T37" fmla="*/ 271 h 355"/>
                <a:gd name="T38" fmla="*/ 196 w 322"/>
                <a:gd name="T39" fmla="*/ 276 h 355"/>
                <a:gd name="T40" fmla="*/ 261 w 322"/>
                <a:gd name="T41" fmla="*/ 270 h 355"/>
                <a:gd name="T42" fmla="*/ 304 w 322"/>
                <a:gd name="T43" fmla="*/ 334 h 355"/>
                <a:gd name="T44" fmla="*/ 246 w 322"/>
                <a:gd name="T45" fmla="*/ 349 h 355"/>
                <a:gd name="T46" fmla="*/ 181 w 322"/>
                <a:gd name="T47" fmla="*/ 355 h 355"/>
                <a:gd name="T48" fmla="*/ 118 w 322"/>
                <a:gd name="T49" fmla="*/ 346 h 355"/>
                <a:gd name="T50" fmla="*/ 67 w 322"/>
                <a:gd name="T51" fmla="*/ 324 h 355"/>
                <a:gd name="T52" fmla="*/ 31 w 322"/>
                <a:gd name="T53" fmla="*/ 288 h 355"/>
                <a:gd name="T54" fmla="*/ 7 w 322"/>
                <a:gd name="T55" fmla="*/ 240 h 355"/>
                <a:gd name="T56" fmla="*/ 0 w 322"/>
                <a:gd name="T57" fmla="*/ 181 h 355"/>
                <a:gd name="T58" fmla="*/ 5 w 322"/>
                <a:gd name="T59" fmla="*/ 134 h 355"/>
                <a:gd name="T60" fmla="*/ 21 w 322"/>
                <a:gd name="T61" fmla="*/ 89 h 355"/>
                <a:gd name="T62" fmla="*/ 50 w 322"/>
                <a:gd name="T63" fmla="*/ 50 h 355"/>
                <a:gd name="T64" fmla="*/ 88 w 322"/>
                <a:gd name="T65" fmla="*/ 19 h 355"/>
                <a:gd name="T66" fmla="*/ 141 w 322"/>
                <a:gd name="T67" fmla="*/ 2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2" h="355">
                  <a:moveTo>
                    <a:pt x="165" y="71"/>
                  </a:moveTo>
                  <a:lnTo>
                    <a:pt x="147" y="73"/>
                  </a:lnTo>
                  <a:lnTo>
                    <a:pt x="133" y="79"/>
                  </a:lnTo>
                  <a:lnTo>
                    <a:pt x="121" y="89"/>
                  </a:lnTo>
                  <a:lnTo>
                    <a:pt x="113" y="100"/>
                  </a:lnTo>
                  <a:lnTo>
                    <a:pt x="106" y="113"/>
                  </a:lnTo>
                  <a:lnTo>
                    <a:pt x="102" y="126"/>
                  </a:lnTo>
                  <a:lnTo>
                    <a:pt x="100" y="139"/>
                  </a:lnTo>
                  <a:lnTo>
                    <a:pt x="224" y="139"/>
                  </a:lnTo>
                  <a:lnTo>
                    <a:pt x="224" y="129"/>
                  </a:lnTo>
                  <a:lnTo>
                    <a:pt x="222" y="117"/>
                  </a:lnTo>
                  <a:lnTo>
                    <a:pt x="219" y="106"/>
                  </a:lnTo>
                  <a:lnTo>
                    <a:pt x="213" y="95"/>
                  </a:lnTo>
                  <a:lnTo>
                    <a:pt x="205" y="85"/>
                  </a:lnTo>
                  <a:lnTo>
                    <a:pt x="195" y="77"/>
                  </a:lnTo>
                  <a:lnTo>
                    <a:pt x="181" y="72"/>
                  </a:lnTo>
                  <a:lnTo>
                    <a:pt x="165" y="71"/>
                  </a:lnTo>
                  <a:close/>
                  <a:moveTo>
                    <a:pt x="172" y="0"/>
                  </a:moveTo>
                  <a:lnTo>
                    <a:pt x="199" y="2"/>
                  </a:lnTo>
                  <a:lnTo>
                    <a:pt x="224" y="9"/>
                  </a:lnTo>
                  <a:lnTo>
                    <a:pt x="246" y="17"/>
                  </a:lnTo>
                  <a:lnTo>
                    <a:pt x="265" y="30"/>
                  </a:lnTo>
                  <a:lnTo>
                    <a:pt x="281" y="45"/>
                  </a:lnTo>
                  <a:lnTo>
                    <a:pt x="295" y="62"/>
                  </a:lnTo>
                  <a:lnTo>
                    <a:pt x="305" y="81"/>
                  </a:lnTo>
                  <a:lnTo>
                    <a:pt x="313" y="102"/>
                  </a:lnTo>
                  <a:lnTo>
                    <a:pt x="318" y="124"/>
                  </a:lnTo>
                  <a:lnTo>
                    <a:pt x="321" y="146"/>
                  </a:lnTo>
                  <a:lnTo>
                    <a:pt x="322" y="170"/>
                  </a:lnTo>
                  <a:lnTo>
                    <a:pt x="322" y="186"/>
                  </a:lnTo>
                  <a:lnTo>
                    <a:pt x="321" y="201"/>
                  </a:lnTo>
                  <a:lnTo>
                    <a:pt x="319" y="212"/>
                  </a:lnTo>
                  <a:lnTo>
                    <a:pt x="100" y="212"/>
                  </a:lnTo>
                  <a:lnTo>
                    <a:pt x="104" y="228"/>
                  </a:lnTo>
                  <a:lnTo>
                    <a:pt x="113" y="243"/>
                  </a:lnTo>
                  <a:lnTo>
                    <a:pt x="124" y="255"/>
                  </a:lnTo>
                  <a:lnTo>
                    <a:pt x="139" y="264"/>
                  </a:lnTo>
                  <a:lnTo>
                    <a:pt x="156" y="271"/>
                  </a:lnTo>
                  <a:lnTo>
                    <a:pt x="176" y="275"/>
                  </a:lnTo>
                  <a:lnTo>
                    <a:pt x="196" y="276"/>
                  </a:lnTo>
                  <a:lnTo>
                    <a:pt x="231" y="274"/>
                  </a:lnTo>
                  <a:lnTo>
                    <a:pt x="261" y="270"/>
                  </a:lnTo>
                  <a:lnTo>
                    <a:pt x="290" y="262"/>
                  </a:lnTo>
                  <a:lnTo>
                    <a:pt x="304" y="334"/>
                  </a:lnTo>
                  <a:lnTo>
                    <a:pt x="277" y="342"/>
                  </a:lnTo>
                  <a:lnTo>
                    <a:pt x="246" y="349"/>
                  </a:lnTo>
                  <a:lnTo>
                    <a:pt x="215" y="353"/>
                  </a:lnTo>
                  <a:lnTo>
                    <a:pt x="181" y="355"/>
                  </a:lnTo>
                  <a:lnTo>
                    <a:pt x="147" y="353"/>
                  </a:lnTo>
                  <a:lnTo>
                    <a:pt x="118" y="346"/>
                  </a:lnTo>
                  <a:lnTo>
                    <a:pt x="91" y="337"/>
                  </a:lnTo>
                  <a:lnTo>
                    <a:pt x="67" y="324"/>
                  </a:lnTo>
                  <a:lnTo>
                    <a:pt x="47" y="307"/>
                  </a:lnTo>
                  <a:lnTo>
                    <a:pt x="31" y="288"/>
                  </a:lnTo>
                  <a:lnTo>
                    <a:pt x="17" y="265"/>
                  </a:lnTo>
                  <a:lnTo>
                    <a:pt x="7" y="240"/>
                  </a:lnTo>
                  <a:lnTo>
                    <a:pt x="1" y="212"/>
                  </a:lnTo>
                  <a:lnTo>
                    <a:pt x="0" y="181"/>
                  </a:lnTo>
                  <a:lnTo>
                    <a:pt x="1" y="158"/>
                  </a:lnTo>
                  <a:lnTo>
                    <a:pt x="5" y="134"/>
                  </a:lnTo>
                  <a:lnTo>
                    <a:pt x="12" y="111"/>
                  </a:lnTo>
                  <a:lnTo>
                    <a:pt x="21" y="89"/>
                  </a:lnTo>
                  <a:lnTo>
                    <a:pt x="34" y="69"/>
                  </a:lnTo>
                  <a:lnTo>
                    <a:pt x="50" y="50"/>
                  </a:lnTo>
                  <a:lnTo>
                    <a:pt x="67" y="33"/>
                  </a:lnTo>
                  <a:lnTo>
                    <a:pt x="88" y="19"/>
                  </a:lnTo>
                  <a:lnTo>
                    <a:pt x="113" y="9"/>
                  </a:lnTo>
                  <a:lnTo>
                    <a:pt x="141" y="2"/>
                  </a:lnTo>
                  <a:lnTo>
                    <a:pt x="172"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2" name="Freeform 31"/>
            <p:cNvSpPr>
              <a:spLocks/>
            </p:cNvSpPr>
            <p:nvPr/>
          </p:nvSpPr>
          <p:spPr bwMode="auto">
            <a:xfrm>
              <a:off x="5683249" y="4799014"/>
              <a:ext cx="357188" cy="704849"/>
            </a:xfrm>
            <a:custGeom>
              <a:avLst/>
              <a:gdLst>
                <a:gd name="T0" fmla="*/ 149 w 225"/>
                <a:gd name="T1" fmla="*/ 0 h 444"/>
                <a:gd name="T2" fmla="*/ 149 w 225"/>
                <a:gd name="T3" fmla="*/ 97 h 444"/>
                <a:gd name="T4" fmla="*/ 225 w 225"/>
                <a:gd name="T5" fmla="*/ 97 h 444"/>
                <a:gd name="T6" fmla="*/ 225 w 225"/>
                <a:gd name="T7" fmla="*/ 174 h 444"/>
                <a:gd name="T8" fmla="*/ 149 w 225"/>
                <a:gd name="T9" fmla="*/ 174 h 444"/>
                <a:gd name="T10" fmla="*/ 149 w 225"/>
                <a:gd name="T11" fmla="*/ 297 h 444"/>
                <a:gd name="T12" fmla="*/ 150 w 225"/>
                <a:gd name="T13" fmla="*/ 316 h 444"/>
                <a:gd name="T14" fmla="*/ 152 w 225"/>
                <a:gd name="T15" fmla="*/ 331 h 444"/>
                <a:gd name="T16" fmla="*/ 157 w 225"/>
                <a:gd name="T17" fmla="*/ 343 h 444"/>
                <a:gd name="T18" fmla="*/ 166 w 225"/>
                <a:gd name="T19" fmla="*/ 351 h 444"/>
                <a:gd name="T20" fmla="*/ 176 w 225"/>
                <a:gd name="T21" fmla="*/ 355 h 444"/>
                <a:gd name="T22" fmla="*/ 191 w 225"/>
                <a:gd name="T23" fmla="*/ 357 h 444"/>
                <a:gd name="T24" fmla="*/ 208 w 225"/>
                <a:gd name="T25" fmla="*/ 356 h 444"/>
                <a:gd name="T26" fmla="*/ 221 w 225"/>
                <a:gd name="T27" fmla="*/ 354 h 444"/>
                <a:gd name="T28" fmla="*/ 223 w 225"/>
                <a:gd name="T29" fmla="*/ 434 h 444"/>
                <a:gd name="T30" fmla="*/ 210 w 225"/>
                <a:gd name="T31" fmla="*/ 438 h 444"/>
                <a:gd name="T32" fmla="*/ 194 w 225"/>
                <a:gd name="T33" fmla="*/ 441 h 444"/>
                <a:gd name="T34" fmla="*/ 175 w 225"/>
                <a:gd name="T35" fmla="*/ 443 h 444"/>
                <a:gd name="T36" fmla="*/ 154 w 225"/>
                <a:gd name="T37" fmla="*/ 444 h 444"/>
                <a:gd name="T38" fmla="*/ 129 w 225"/>
                <a:gd name="T39" fmla="*/ 442 h 444"/>
                <a:gd name="T40" fmla="*/ 108 w 225"/>
                <a:gd name="T41" fmla="*/ 435 h 444"/>
                <a:gd name="T42" fmla="*/ 89 w 225"/>
                <a:gd name="T43" fmla="*/ 426 h 444"/>
                <a:gd name="T44" fmla="*/ 74 w 225"/>
                <a:gd name="T45" fmla="*/ 414 h 444"/>
                <a:gd name="T46" fmla="*/ 64 w 225"/>
                <a:gd name="T47" fmla="*/ 401 h 444"/>
                <a:gd name="T48" fmla="*/ 56 w 225"/>
                <a:gd name="T49" fmla="*/ 384 h 444"/>
                <a:gd name="T50" fmla="*/ 50 w 225"/>
                <a:gd name="T51" fmla="*/ 364 h 444"/>
                <a:gd name="T52" fmla="*/ 47 w 225"/>
                <a:gd name="T53" fmla="*/ 341 h 444"/>
                <a:gd name="T54" fmla="*/ 46 w 225"/>
                <a:gd name="T55" fmla="*/ 313 h 444"/>
                <a:gd name="T56" fmla="*/ 46 w 225"/>
                <a:gd name="T57" fmla="*/ 174 h 444"/>
                <a:gd name="T58" fmla="*/ 0 w 225"/>
                <a:gd name="T59" fmla="*/ 174 h 444"/>
                <a:gd name="T60" fmla="*/ 0 w 225"/>
                <a:gd name="T61" fmla="*/ 97 h 444"/>
                <a:gd name="T62" fmla="*/ 46 w 225"/>
                <a:gd name="T63" fmla="*/ 97 h 444"/>
                <a:gd name="T64" fmla="*/ 46 w 225"/>
                <a:gd name="T65" fmla="*/ 23 h 444"/>
                <a:gd name="T66" fmla="*/ 149 w 225"/>
                <a:gd name="T67" fmla="*/ 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4">
                  <a:moveTo>
                    <a:pt x="149" y="0"/>
                  </a:moveTo>
                  <a:lnTo>
                    <a:pt x="149" y="97"/>
                  </a:lnTo>
                  <a:lnTo>
                    <a:pt x="225" y="97"/>
                  </a:lnTo>
                  <a:lnTo>
                    <a:pt x="225" y="174"/>
                  </a:lnTo>
                  <a:lnTo>
                    <a:pt x="149" y="174"/>
                  </a:lnTo>
                  <a:lnTo>
                    <a:pt x="149" y="297"/>
                  </a:lnTo>
                  <a:lnTo>
                    <a:pt x="150" y="316"/>
                  </a:lnTo>
                  <a:lnTo>
                    <a:pt x="152" y="331"/>
                  </a:lnTo>
                  <a:lnTo>
                    <a:pt x="157" y="343"/>
                  </a:lnTo>
                  <a:lnTo>
                    <a:pt x="166" y="351"/>
                  </a:lnTo>
                  <a:lnTo>
                    <a:pt x="176" y="355"/>
                  </a:lnTo>
                  <a:lnTo>
                    <a:pt x="191" y="357"/>
                  </a:lnTo>
                  <a:lnTo>
                    <a:pt x="208" y="356"/>
                  </a:lnTo>
                  <a:lnTo>
                    <a:pt x="221" y="354"/>
                  </a:lnTo>
                  <a:lnTo>
                    <a:pt x="223" y="434"/>
                  </a:lnTo>
                  <a:lnTo>
                    <a:pt x="210" y="438"/>
                  </a:lnTo>
                  <a:lnTo>
                    <a:pt x="194" y="441"/>
                  </a:lnTo>
                  <a:lnTo>
                    <a:pt x="175" y="443"/>
                  </a:lnTo>
                  <a:lnTo>
                    <a:pt x="154" y="444"/>
                  </a:lnTo>
                  <a:lnTo>
                    <a:pt x="129" y="442"/>
                  </a:lnTo>
                  <a:lnTo>
                    <a:pt x="108" y="435"/>
                  </a:lnTo>
                  <a:lnTo>
                    <a:pt x="89" y="426"/>
                  </a:lnTo>
                  <a:lnTo>
                    <a:pt x="74" y="414"/>
                  </a:lnTo>
                  <a:lnTo>
                    <a:pt x="64" y="401"/>
                  </a:lnTo>
                  <a:lnTo>
                    <a:pt x="56" y="384"/>
                  </a:lnTo>
                  <a:lnTo>
                    <a:pt x="50" y="364"/>
                  </a:lnTo>
                  <a:lnTo>
                    <a:pt x="47" y="341"/>
                  </a:lnTo>
                  <a:lnTo>
                    <a:pt x="46" y="313"/>
                  </a:lnTo>
                  <a:lnTo>
                    <a:pt x="46" y="174"/>
                  </a:lnTo>
                  <a:lnTo>
                    <a:pt x="0" y="174"/>
                  </a:lnTo>
                  <a:lnTo>
                    <a:pt x="0" y="97"/>
                  </a:lnTo>
                  <a:lnTo>
                    <a:pt x="46" y="97"/>
                  </a:lnTo>
                  <a:lnTo>
                    <a:pt x="46" y="23"/>
                  </a:lnTo>
                  <a:lnTo>
                    <a:pt x="14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3" name="Freeform 32"/>
            <p:cNvSpPr>
              <a:spLocks noEditPoints="1"/>
            </p:cNvSpPr>
            <p:nvPr/>
          </p:nvSpPr>
          <p:spPr bwMode="auto">
            <a:xfrm>
              <a:off x="1606550" y="5151438"/>
              <a:ext cx="774700" cy="776288"/>
            </a:xfrm>
            <a:custGeom>
              <a:avLst/>
              <a:gdLst>
                <a:gd name="T0" fmla="*/ 245 w 488"/>
                <a:gd name="T1" fmla="*/ 424 h 489"/>
                <a:gd name="T2" fmla="*/ 270 w 488"/>
                <a:gd name="T3" fmla="*/ 350 h 489"/>
                <a:gd name="T4" fmla="*/ 283 w 488"/>
                <a:gd name="T5" fmla="*/ 373 h 489"/>
                <a:gd name="T6" fmla="*/ 279 w 488"/>
                <a:gd name="T7" fmla="*/ 392 h 489"/>
                <a:gd name="T8" fmla="*/ 261 w 488"/>
                <a:gd name="T9" fmla="*/ 409 h 489"/>
                <a:gd name="T10" fmla="*/ 243 w 488"/>
                <a:gd name="T11" fmla="*/ 419 h 489"/>
                <a:gd name="T12" fmla="*/ 232 w 488"/>
                <a:gd name="T13" fmla="*/ 422 h 489"/>
                <a:gd name="T14" fmla="*/ 223 w 488"/>
                <a:gd name="T15" fmla="*/ 423 h 489"/>
                <a:gd name="T16" fmla="*/ 219 w 488"/>
                <a:gd name="T17" fmla="*/ 422 h 489"/>
                <a:gd name="T18" fmla="*/ 221 w 488"/>
                <a:gd name="T19" fmla="*/ 417 h 489"/>
                <a:gd name="T20" fmla="*/ 239 w 488"/>
                <a:gd name="T21" fmla="*/ 408 h 489"/>
                <a:gd name="T22" fmla="*/ 258 w 488"/>
                <a:gd name="T23" fmla="*/ 396 h 489"/>
                <a:gd name="T24" fmla="*/ 266 w 488"/>
                <a:gd name="T25" fmla="*/ 374 h 489"/>
                <a:gd name="T26" fmla="*/ 254 w 488"/>
                <a:gd name="T27" fmla="*/ 360 h 489"/>
                <a:gd name="T28" fmla="*/ 248 w 488"/>
                <a:gd name="T29" fmla="*/ 356 h 489"/>
                <a:gd name="T30" fmla="*/ 238 w 488"/>
                <a:gd name="T31" fmla="*/ 402 h 489"/>
                <a:gd name="T32" fmla="*/ 237 w 488"/>
                <a:gd name="T33" fmla="*/ 294 h 489"/>
                <a:gd name="T34" fmla="*/ 250 w 488"/>
                <a:gd name="T35" fmla="*/ 283 h 489"/>
                <a:gd name="T36" fmla="*/ 280 w 488"/>
                <a:gd name="T37" fmla="*/ 164 h 489"/>
                <a:gd name="T38" fmla="*/ 298 w 488"/>
                <a:gd name="T39" fmla="*/ 198 h 489"/>
                <a:gd name="T40" fmla="*/ 293 w 488"/>
                <a:gd name="T41" fmla="*/ 234 h 489"/>
                <a:gd name="T42" fmla="*/ 267 w 488"/>
                <a:gd name="T43" fmla="*/ 265 h 489"/>
                <a:gd name="T44" fmla="*/ 240 w 488"/>
                <a:gd name="T45" fmla="*/ 283 h 489"/>
                <a:gd name="T46" fmla="*/ 227 w 488"/>
                <a:gd name="T47" fmla="*/ 302 h 489"/>
                <a:gd name="T48" fmla="*/ 231 w 488"/>
                <a:gd name="T49" fmla="*/ 346 h 489"/>
                <a:gd name="T50" fmla="*/ 210 w 488"/>
                <a:gd name="T51" fmla="*/ 325 h 489"/>
                <a:gd name="T52" fmla="*/ 208 w 488"/>
                <a:gd name="T53" fmla="*/ 292 h 489"/>
                <a:gd name="T54" fmla="*/ 243 w 488"/>
                <a:gd name="T55" fmla="*/ 250 h 489"/>
                <a:gd name="T56" fmla="*/ 265 w 488"/>
                <a:gd name="T57" fmla="*/ 231 h 489"/>
                <a:gd name="T58" fmla="*/ 268 w 488"/>
                <a:gd name="T59" fmla="*/ 205 h 489"/>
                <a:gd name="T60" fmla="*/ 258 w 488"/>
                <a:gd name="T61" fmla="*/ 182 h 489"/>
                <a:gd name="T62" fmla="*/ 252 w 488"/>
                <a:gd name="T63" fmla="*/ 143 h 489"/>
                <a:gd name="T64" fmla="*/ 240 w 488"/>
                <a:gd name="T65" fmla="*/ 245 h 489"/>
                <a:gd name="T66" fmla="*/ 234 w 488"/>
                <a:gd name="T67" fmla="*/ 132 h 489"/>
                <a:gd name="T68" fmla="*/ 252 w 488"/>
                <a:gd name="T69" fmla="*/ 78 h 489"/>
                <a:gd name="T70" fmla="*/ 292 w 488"/>
                <a:gd name="T71" fmla="*/ 49 h 489"/>
                <a:gd name="T72" fmla="*/ 298 w 488"/>
                <a:gd name="T73" fmla="*/ 63 h 489"/>
                <a:gd name="T74" fmla="*/ 293 w 488"/>
                <a:gd name="T75" fmla="*/ 66 h 489"/>
                <a:gd name="T76" fmla="*/ 286 w 488"/>
                <a:gd name="T77" fmla="*/ 68 h 489"/>
                <a:gd name="T78" fmla="*/ 274 w 488"/>
                <a:gd name="T79" fmla="*/ 68 h 489"/>
                <a:gd name="T80" fmla="*/ 253 w 488"/>
                <a:gd name="T81" fmla="*/ 71 h 489"/>
                <a:gd name="T82" fmla="*/ 233 w 488"/>
                <a:gd name="T83" fmla="*/ 79 h 489"/>
                <a:gd name="T84" fmla="*/ 214 w 488"/>
                <a:gd name="T85" fmla="*/ 109 h 489"/>
                <a:gd name="T86" fmla="*/ 228 w 488"/>
                <a:gd name="T87" fmla="*/ 128 h 489"/>
                <a:gd name="T88" fmla="*/ 211 w 488"/>
                <a:gd name="T89" fmla="*/ 151 h 489"/>
                <a:gd name="T90" fmla="*/ 194 w 488"/>
                <a:gd name="T91" fmla="*/ 127 h 489"/>
                <a:gd name="T92" fmla="*/ 191 w 488"/>
                <a:gd name="T93" fmla="*/ 90 h 489"/>
                <a:gd name="T94" fmla="*/ 227 w 488"/>
                <a:gd name="T95" fmla="*/ 52 h 489"/>
                <a:gd name="T96" fmla="*/ 243 w 488"/>
                <a:gd name="T97" fmla="*/ 46 h 489"/>
                <a:gd name="T98" fmla="*/ 249 w 488"/>
                <a:gd name="T99" fmla="*/ 45 h 489"/>
                <a:gd name="T100" fmla="*/ 258 w 488"/>
                <a:gd name="T101" fmla="*/ 44 h 489"/>
                <a:gd name="T102" fmla="*/ 232 w 488"/>
                <a:gd name="T103" fmla="*/ 13 h 489"/>
                <a:gd name="T104" fmla="*/ 244 w 488"/>
                <a:gd name="T105" fmla="*/ 41 h 489"/>
                <a:gd name="T106" fmla="*/ 232 w 488"/>
                <a:gd name="T107" fmla="*/ 13 h 489"/>
                <a:gd name="T108" fmla="*/ 118 w 488"/>
                <a:gd name="T109" fmla="*/ 245 h 489"/>
                <a:gd name="T110" fmla="*/ 307 w 488"/>
                <a:gd name="T111" fmla="*/ 485 h 489"/>
                <a:gd name="T112" fmla="*/ 478 w 488"/>
                <a:gd name="T113" fmla="*/ 181 h 489"/>
                <a:gd name="T114" fmla="*/ 0 w 488"/>
                <a:gd name="T115" fmla="*/ 0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8" h="489">
                  <a:moveTo>
                    <a:pt x="248" y="423"/>
                  </a:moveTo>
                  <a:lnTo>
                    <a:pt x="247" y="473"/>
                  </a:lnTo>
                  <a:lnTo>
                    <a:pt x="239" y="473"/>
                  </a:lnTo>
                  <a:lnTo>
                    <a:pt x="239" y="426"/>
                  </a:lnTo>
                  <a:lnTo>
                    <a:pt x="245" y="424"/>
                  </a:lnTo>
                  <a:lnTo>
                    <a:pt x="248" y="423"/>
                  </a:lnTo>
                  <a:close/>
                  <a:moveTo>
                    <a:pt x="254" y="337"/>
                  </a:moveTo>
                  <a:lnTo>
                    <a:pt x="258" y="340"/>
                  </a:lnTo>
                  <a:lnTo>
                    <a:pt x="264" y="345"/>
                  </a:lnTo>
                  <a:lnTo>
                    <a:pt x="270" y="350"/>
                  </a:lnTo>
                  <a:lnTo>
                    <a:pt x="276" y="355"/>
                  </a:lnTo>
                  <a:lnTo>
                    <a:pt x="280" y="362"/>
                  </a:lnTo>
                  <a:lnTo>
                    <a:pt x="281" y="366"/>
                  </a:lnTo>
                  <a:lnTo>
                    <a:pt x="282" y="369"/>
                  </a:lnTo>
                  <a:lnTo>
                    <a:pt x="283" y="373"/>
                  </a:lnTo>
                  <a:lnTo>
                    <a:pt x="283" y="377"/>
                  </a:lnTo>
                  <a:lnTo>
                    <a:pt x="283" y="382"/>
                  </a:lnTo>
                  <a:lnTo>
                    <a:pt x="282" y="385"/>
                  </a:lnTo>
                  <a:lnTo>
                    <a:pt x="281" y="389"/>
                  </a:lnTo>
                  <a:lnTo>
                    <a:pt x="279" y="392"/>
                  </a:lnTo>
                  <a:lnTo>
                    <a:pt x="277" y="395"/>
                  </a:lnTo>
                  <a:lnTo>
                    <a:pt x="273" y="399"/>
                  </a:lnTo>
                  <a:lnTo>
                    <a:pt x="270" y="402"/>
                  </a:lnTo>
                  <a:lnTo>
                    <a:pt x="268" y="404"/>
                  </a:lnTo>
                  <a:lnTo>
                    <a:pt x="261" y="409"/>
                  </a:lnTo>
                  <a:lnTo>
                    <a:pt x="254" y="412"/>
                  </a:lnTo>
                  <a:lnTo>
                    <a:pt x="253" y="413"/>
                  </a:lnTo>
                  <a:lnTo>
                    <a:pt x="248" y="415"/>
                  </a:lnTo>
                  <a:lnTo>
                    <a:pt x="248" y="416"/>
                  </a:lnTo>
                  <a:lnTo>
                    <a:pt x="243" y="419"/>
                  </a:lnTo>
                  <a:lnTo>
                    <a:pt x="239" y="420"/>
                  </a:lnTo>
                  <a:lnTo>
                    <a:pt x="238" y="420"/>
                  </a:lnTo>
                  <a:lnTo>
                    <a:pt x="236" y="421"/>
                  </a:lnTo>
                  <a:lnTo>
                    <a:pt x="232" y="422"/>
                  </a:lnTo>
                  <a:lnTo>
                    <a:pt x="232" y="422"/>
                  </a:lnTo>
                  <a:lnTo>
                    <a:pt x="231" y="422"/>
                  </a:lnTo>
                  <a:lnTo>
                    <a:pt x="228" y="423"/>
                  </a:lnTo>
                  <a:lnTo>
                    <a:pt x="227" y="423"/>
                  </a:lnTo>
                  <a:lnTo>
                    <a:pt x="224" y="423"/>
                  </a:lnTo>
                  <a:lnTo>
                    <a:pt x="223" y="423"/>
                  </a:lnTo>
                  <a:lnTo>
                    <a:pt x="223" y="423"/>
                  </a:lnTo>
                  <a:lnTo>
                    <a:pt x="222" y="423"/>
                  </a:lnTo>
                  <a:lnTo>
                    <a:pt x="221" y="423"/>
                  </a:lnTo>
                  <a:lnTo>
                    <a:pt x="220" y="423"/>
                  </a:lnTo>
                  <a:lnTo>
                    <a:pt x="219" y="422"/>
                  </a:lnTo>
                  <a:lnTo>
                    <a:pt x="219" y="422"/>
                  </a:lnTo>
                  <a:lnTo>
                    <a:pt x="219" y="421"/>
                  </a:lnTo>
                  <a:lnTo>
                    <a:pt x="219" y="421"/>
                  </a:lnTo>
                  <a:lnTo>
                    <a:pt x="219" y="419"/>
                  </a:lnTo>
                  <a:lnTo>
                    <a:pt x="221" y="417"/>
                  </a:lnTo>
                  <a:lnTo>
                    <a:pt x="224" y="415"/>
                  </a:lnTo>
                  <a:lnTo>
                    <a:pt x="227" y="413"/>
                  </a:lnTo>
                  <a:lnTo>
                    <a:pt x="230" y="412"/>
                  </a:lnTo>
                  <a:lnTo>
                    <a:pt x="232" y="411"/>
                  </a:lnTo>
                  <a:lnTo>
                    <a:pt x="239" y="408"/>
                  </a:lnTo>
                  <a:lnTo>
                    <a:pt x="239" y="408"/>
                  </a:lnTo>
                  <a:lnTo>
                    <a:pt x="243" y="406"/>
                  </a:lnTo>
                  <a:lnTo>
                    <a:pt x="248" y="404"/>
                  </a:lnTo>
                  <a:lnTo>
                    <a:pt x="254" y="400"/>
                  </a:lnTo>
                  <a:lnTo>
                    <a:pt x="258" y="396"/>
                  </a:lnTo>
                  <a:lnTo>
                    <a:pt x="261" y="392"/>
                  </a:lnTo>
                  <a:lnTo>
                    <a:pt x="264" y="388"/>
                  </a:lnTo>
                  <a:lnTo>
                    <a:pt x="265" y="384"/>
                  </a:lnTo>
                  <a:lnTo>
                    <a:pt x="266" y="379"/>
                  </a:lnTo>
                  <a:lnTo>
                    <a:pt x="266" y="374"/>
                  </a:lnTo>
                  <a:lnTo>
                    <a:pt x="265" y="370"/>
                  </a:lnTo>
                  <a:lnTo>
                    <a:pt x="263" y="367"/>
                  </a:lnTo>
                  <a:lnTo>
                    <a:pt x="261" y="364"/>
                  </a:lnTo>
                  <a:lnTo>
                    <a:pt x="258" y="362"/>
                  </a:lnTo>
                  <a:lnTo>
                    <a:pt x="254" y="360"/>
                  </a:lnTo>
                  <a:lnTo>
                    <a:pt x="254" y="337"/>
                  </a:lnTo>
                  <a:close/>
                  <a:moveTo>
                    <a:pt x="250" y="283"/>
                  </a:moveTo>
                  <a:lnTo>
                    <a:pt x="249" y="327"/>
                  </a:lnTo>
                  <a:lnTo>
                    <a:pt x="249" y="334"/>
                  </a:lnTo>
                  <a:lnTo>
                    <a:pt x="248" y="356"/>
                  </a:lnTo>
                  <a:lnTo>
                    <a:pt x="248" y="363"/>
                  </a:lnTo>
                  <a:lnTo>
                    <a:pt x="248" y="396"/>
                  </a:lnTo>
                  <a:lnTo>
                    <a:pt x="245" y="399"/>
                  </a:lnTo>
                  <a:lnTo>
                    <a:pt x="241" y="401"/>
                  </a:lnTo>
                  <a:lnTo>
                    <a:pt x="238" y="402"/>
                  </a:lnTo>
                  <a:lnTo>
                    <a:pt x="238" y="356"/>
                  </a:lnTo>
                  <a:lnTo>
                    <a:pt x="238" y="350"/>
                  </a:lnTo>
                  <a:lnTo>
                    <a:pt x="237" y="327"/>
                  </a:lnTo>
                  <a:lnTo>
                    <a:pt x="237" y="317"/>
                  </a:lnTo>
                  <a:lnTo>
                    <a:pt x="237" y="294"/>
                  </a:lnTo>
                  <a:lnTo>
                    <a:pt x="239" y="291"/>
                  </a:lnTo>
                  <a:lnTo>
                    <a:pt x="243" y="288"/>
                  </a:lnTo>
                  <a:lnTo>
                    <a:pt x="246" y="285"/>
                  </a:lnTo>
                  <a:lnTo>
                    <a:pt x="248" y="284"/>
                  </a:lnTo>
                  <a:lnTo>
                    <a:pt x="250" y="283"/>
                  </a:lnTo>
                  <a:close/>
                  <a:moveTo>
                    <a:pt x="258" y="146"/>
                  </a:moveTo>
                  <a:lnTo>
                    <a:pt x="262" y="149"/>
                  </a:lnTo>
                  <a:lnTo>
                    <a:pt x="271" y="155"/>
                  </a:lnTo>
                  <a:lnTo>
                    <a:pt x="276" y="160"/>
                  </a:lnTo>
                  <a:lnTo>
                    <a:pt x="280" y="164"/>
                  </a:lnTo>
                  <a:lnTo>
                    <a:pt x="286" y="170"/>
                  </a:lnTo>
                  <a:lnTo>
                    <a:pt x="290" y="176"/>
                  </a:lnTo>
                  <a:lnTo>
                    <a:pt x="293" y="184"/>
                  </a:lnTo>
                  <a:lnTo>
                    <a:pt x="296" y="190"/>
                  </a:lnTo>
                  <a:lnTo>
                    <a:pt x="298" y="198"/>
                  </a:lnTo>
                  <a:lnTo>
                    <a:pt x="299" y="205"/>
                  </a:lnTo>
                  <a:lnTo>
                    <a:pt x="299" y="212"/>
                  </a:lnTo>
                  <a:lnTo>
                    <a:pt x="298" y="221"/>
                  </a:lnTo>
                  <a:lnTo>
                    <a:pt x="297" y="228"/>
                  </a:lnTo>
                  <a:lnTo>
                    <a:pt x="293" y="234"/>
                  </a:lnTo>
                  <a:lnTo>
                    <a:pt x="290" y="241"/>
                  </a:lnTo>
                  <a:lnTo>
                    <a:pt x="287" y="246"/>
                  </a:lnTo>
                  <a:lnTo>
                    <a:pt x="283" y="251"/>
                  </a:lnTo>
                  <a:lnTo>
                    <a:pt x="279" y="255"/>
                  </a:lnTo>
                  <a:lnTo>
                    <a:pt x="267" y="265"/>
                  </a:lnTo>
                  <a:lnTo>
                    <a:pt x="256" y="272"/>
                  </a:lnTo>
                  <a:lnTo>
                    <a:pt x="250" y="275"/>
                  </a:lnTo>
                  <a:lnTo>
                    <a:pt x="246" y="278"/>
                  </a:lnTo>
                  <a:lnTo>
                    <a:pt x="243" y="280"/>
                  </a:lnTo>
                  <a:lnTo>
                    <a:pt x="240" y="283"/>
                  </a:lnTo>
                  <a:lnTo>
                    <a:pt x="237" y="285"/>
                  </a:lnTo>
                  <a:lnTo>
                    <a:pt x="233" y="289"/>
                  </a:lnTo>
                  <a:lnTo>
                    <a:pt x="230" y="293"/>
                  </a:lnTo>
                  <a:lnTo>
                    <a:pt x="228" y="298"/>
                  </a:lnTo>
                  <a:lnTo>
                    <a:pt x="227" y="302"/>
                  </a:lnTo>
                  <a:lnTo>
                    <a:pt x="227" y="306"/>
                  </a:lnTo>
                  <a:lnTo>
                    <a:pt x="227" y="310"/>
                  </a:lnTo>
                  <a:lnTo>
                    <a:pt x="228" y="315"/>
                  </a:lnTo>
                  <a:lnTo>
                    <a:pt x="231" y="320"/>
                  </a:lnTo>
                  <a:lnTo>
                    <a:pt x="231" y="346"/>
                  </a:lnTo>
                  <a:lnTo>
                    <a:pt x="225" y="342"/>
                  </a:lnTo>
                  <a:lnTo>
                    <a:pt x="220" y="337"/>
                  </a:lnTo>
                  <a:lnTo>
                    <a:pt x="216" y="333"/>
                  </a:lnTo>
                  <a:lnTo>
                    <a:pt x="212" y="329"/>
                  </a:lnTo>
                  <a:lnTo>
                    <a:pt x="210" y="325"/>
                  </a:lnTo>
                  <a:lnTo>
                    <a:pt x="209" y="323"/>
                  </a:lnTo>
                  <a:lnTo>
                    <a:pt x="208" y="316"/>
                  </a:lnTo>
                  <a:lnTo>
                    <a:pt x="207" y="312"/>
                  </a:lnTo>
                  <a:lnTo>
                    <a:pt x="207" y="307"/>
                  </a:lnTo>
                  <a:lnTo>
                    <a:pt x="208" y="292"/>
                  </a:lnTo>
                  <a:lnTo>
                    <a:pt x="212" y="281"/>
                  </a:lnTo>
                  <a:lnTo>
                    <a:pt x="220" y="269"/>
                  </a:lnTo>
                  <a:lnTo>
                    <a:pt x="230" y="259"/>
                  </a:lnTo>
                  <a:lnTo>
                    <a:pt x="236" y="254"/>
                  </a:lnTo>
                  <a:lnTo>
                    <a:pt x="243" y="250"/>
                  </a:lnTo>
                  <a:lnTo>
                    <a:pt x="247" y="247"/>
                  </a:lnTo>
                  <a:lnTo>
                    <a:pt x="250" y="245"/>
                  </a:lnTo>
                  <a:lnTo>
                    <a:pt x="257" y="241"/>
                  </a:lnTo>
                  <a:lnTo>
                    <a:pt x="262" y="236"/>
                  </a:lnTo>
                  <a:lnTo>
                    <a:pt x="265" y="231"/>
                  </a:lnTo>
                  <a:lnTo>
                    <a:pt x="268" y="227"/>
                  </a:lnTo>
                  <a:lnTo>
                    <a:pt x="269" y="222"/>
                  </a:lnTo>
                  <a:lnTo>
                    <a:pt x="269" y="216"/>
                  </a:lnTo>
                  <a:lnTo>
                    <a:pt x="269" y="211"/>
                  </a:lnTo>
                  <a:lnTo>
                    <a:pt x="268" y="205"/>
                  </a:lnTo>
                  <a:lnTo>
                    <a:pt x="267" y="199"/>
                  </a:lnTo>
                  <a:lnTo>
                    <a:pt x="264" y="192"/>
                  </a:lnTo>
                  <a:lnTo>
                    <a:pt x="262" y="188"/>
                  </a:lnTo>
                  <a:lnTo>
                    <a:pt x="259" y="184"/>
                  </a:lnTo>
                  <a:lnTo>
                    <a:pt x="258" y="182"/>
                  </a:lnTo>
                  <a:lnTo>
                    <a:pt x="258" y="182"/>
                  </a:lnTo>
                  <a:lnTo>
                    <a:pt x="258" y="146"/>
                  </a:lnTo>
                  <a:close/>
                  <a:moveTo>
                    <a:pt x="252" y="78"/>
                  </a:moveTo>
                  <a:lnTo>
                    <a:pt x="252" y="135"/>
                  </a:lnTo>
                  <a:lnTo>
                    <a:pt x="252" y="143"/>
                  </a:lnTo>
                  <a:lnTo>
                    <a:pt x="251" y="176"/>
                  </a:lnTo>
                  <a:lnTo>
                    <a:pt x="251" y="185"/>
                  </a:lnTo>
                  <a:lnTo>
                    <a:pt x="250" y="238"/>
                  </a:lnTo>
                  <a:lnTo>
                    <a:pt x="246" y="241"/>
                  </a:lnTo>
                  <a:lnTo>
                    <a:pt x="240" y="245"/>
                  </a:lnTo>
                  <a:lnTo>
                    <a:pt x="236" y="247"/>
                  </a:lnTo>
                  <a:lnTo>
                    <a:pt x="234" y="174"/>
                  </a:lnTo>
                  <a:lnTo>
                    <a:pt x="234" y="168"/>
                  </a:lnTo>
                  <a:lnTo>
                    <a:pt x="234" y="132"/>
                  </a:lnTo>
                  <a:lnTo>
                    <a:pt x="234" y="132"/>
                  </a:lnTo>
                  <a:lnTo>
                    <a:pt x="234" y="125"/>
                  </a:lnTo>
                  <a:lnTo>
                    <a:pt x="233" y="85"/>
                  </a:lnTo>
                  <a:lnTo>
                    <a:pt x="240" y="82"/>
                  </a:lnTo>
                  <a:lnTo>
                    <a:pt x="246" y="80"/>
                  </a:lnTo>
                  <a:lnTo>
                    <a:pt x="252" y="78"/>
                  </a:lnTo>
                  <a:close/>
                  <a:moveTo>
                    <a:pt x="267" y="44"/>
                  </a:moveTo>
                  <a:lnTo>
                    <a:pt x="267" y="44"/>
                  </a:lnTo>
                  <a:lnTo>
                    <a:pt x="272" y="44"/>
                  </a:lnTo>
                  <a:lnTo>
                    <a:pt x="283" y="46"/>
                  </a:lnTo>
                  <a:lnTo>
                    <a:pt x="292" y="49"/>
                  </a:lnTo>
                  <a:lnTo>
                    <a:pt x="296" y="51"/>
                  </a:lnTo>
                  <a:lnTo>
                    <a:pt x="298" y="54"/>
                  </a:lnTo>
                  <a:lnTo>
                    <a:pt x="299" y="57"/>
                  </a:lnTo>
                  <a:lnTo>
                    <a:pt x="299" y="60"/>
                  </a:lnTo>
                  <a:lnTo>
                    <a:pt x="298" y="63"/>
                  </a:lnTo>
                  <a:lnTo>
                    <a:pt x="298" y="63"/>
                  </a:lnTo>
                  <a:lnTo>
                    <a:pt x="297" y="65"/>
                  </a:lnTo>
                  <a:lnTo>
                    <a:pt x="296" y="65"/>
                  </a:lnTo>
                  <a:lnTo>
                    <a:pt x="294" y="66"/>
                  </a:lnTo>
                  <a:lnTo>
                    <a:pt x="293" y="66"/>
                  </a:lnTo>
                  <a:lnTo>
                    <a:pt x="292" y="67"/>
                  </a:lnTo>
                  <a:lnTo>
                    <a:pt x="291" y="67"/>
                  </a:lnTo>
                  <a:lnTo>
                    <a:pt x="289" y="67"/>
                  </a:lnTo>
                  <a:lnTo>
                    <a:pt x="288" y="67"/>
                  </a:lnTo>
                  <a:lnTo>
                    <a:pt x="286" y="68"/>
                  </a:lnTo>
                  <a:lnTo>
                    <a:pt x="285" y="68"/>
                  </a:lnTo>
                  <a:lnTo>
                    <a:pt x="282" y="68"/>
                  </a:lnTo>
                  <a:lnTo>
                    <a:pt x="282" y="68"/>
                  </a:lnTo>
                  <a:lnTo>
                    <a:pt x="278" y="68"/>
                  </a:lnTo>
                  <a:lnTo>
                    <a:pt x="274" y="68"/>
                  </a:lnTo>
                  <a:lnTo>
                    <a:pt x="269" y="68"/>
                  </a:lnTo>
                  <a:lnTo>
                    <a:pt x="265" y="68"/>
                  </a:lnTo>
                  <a:lnTo>
                    <a:pt x="259" y="69"/>
                  </a:lnTo>
                  <a:lnTo>
                    <a:pt x="253" y="71"/>
                  </a:lnTo>
                  <a:lnTo>
                    <a:pt x="253" y="71"/>
                  </a:lnTo>
                  <a:lnTo>
                    <a:pt x="249" y="72"/>
                  </a:lnTo>
                  <a:lnTo>
                    <a:pt x="245" y="73"/>
                  </a:lnTo>
                  <a:lnTo>
                    <a:pt x="244" y="73"/>
                  </a:lnTo>
                  <a:lnTo>
                    <a:pt x="239" y="75"/>
                  </a:lnTo>
                  <a:lnTo>
                    <a:pt x="233" y="79"/>
                  </a:lnTo>
                  <a:lnTo>
                    <a:pt x="227" y="82"/>
                  </a:lnTo>
                  <a:lnTo>
                    <a:pt x="221" y="87"/>
                  </a:lnTo>
                  <a:lnTo>
                    <a:pt x="217" y="94"/>
                  </a:lnTo>
                  <a:lnTo>
                    <a:pt x="214" y="103"/>
                  </a:lnTo>
                  <a:lnTo>
                    <a:pt x="214" y="109"/>
                  </a:lnTo>
                  <a:lnTo>
                    <a:pt x="216" y="113"/>
                  </a:lnTo>
                  <a:lnTo>
                    <a:pt x="218" y="118"/>
                  </a:lnTo>
                  <a:lnTo>
                    <a:pt x="220" y="122"/>
                  </a:lnTo>
                  <a:lnTo>
                    <a:pt x="224" y="125"/>
                  </a:lnTo>
                  <a:lnTo>
                    <a:pt x="228" y="128"/>
                  </a:lnTo>
                  <a:lnTo>
                    <a:pt x="228" y="164"/>
                  </a:lnTo>
                  <a:lnTo>
                    <a:pt x="226" y="163"/>
                  </a:lnTo>
                  <a:lnTo>
                    <a:pt x="221" y="160"/>
                  </a:lnTo>
                  <a:lnTo>
                    <a:pt x="216" y="155"/>
                  </a:lnTo>
                  <a:lnTo>
                    <a:pt x="211" y="151"/>
                  </a:lnTo>
                  <a:lnTo>
                    <a:pt x="207" y="147"/>
                  </a:lnTo>
                  <a:lnTo>
                    <a:pt x="203" y="142"/>
                  </a:lnTo>
                  <a:lnTo>
                    <a:pt x="199" y="137"/>
                  </a:lnTo>
                  <a:lnTo>
                    <a:pt x="196" y="130"/>
                  </a:lnTo>
                  <a:lnTo>
                    <a:pt x="194" y="127"/>
                  </a:lnTo>
                  <a:lnTo>
                    <a:pt x="192" y="121"/>
                  </a:lnTo>
                  <a:lnTo>
                    <a:pt x="190" y="113"/>
                  </a:lnTo>
                  <a:lnTo>
                    <a:pt x="189" y="108"/>
                  </a:lnTo>
                  <a:lnTo>
                    <a:pt x="189" y="103"/>
                  </a:lnTo>
                  <a:lnTo>
                    <a:pt x="191" y="90"/>
                  </a:lnTo>
                  <a:lnTo>
                    <a:pt x="197" y="79"/>
                  </a:lnTo>
                  <a:lnTo>
                    <a:pt x="204" y="69"/>
                  </a:lnTo>
                  <a:lnTo>
                    <a:pt x="213" y="61"/>
                  </a:lnTo>
                  <a:lnTo>
                    <a:pt x="220" y="55"/>
                  </a:lnTo>
                  <a:lnTo>
                    <a:pt x="227" y="52"/>
                  </a:lnTo>
                  <a:lnTo>
                    <a:pt x="229" y="51"/>
                  </a:lnTo>
                  <a:lnTo>
                    <a:pt x="232" y="50"/>
                  </a:lnTo>
                  <a:lnTo>
                    <a:pt x="238" y="48"/>
                  </a:lnTo>
                  <a:lnTo>
                    <a:pt x="243" y="47"/>
                  </a:lnTo>
                  <a:lnTo>
                    <a:pt x="243" y="46"/>
                  </a:lnTo>
                  <a:lnTo>
                    <a:pt x="244" y="46"/>
                  </a:lnTo>
                  <a:lnTo>
                    <a:pt x="245" y="46"/>
                  </a:lnTo>
                  <a:lnTo>
                    <a:pt x="246" y="46"/>
                  </a:lnTo>
                  <a:lnTo>
                    <a:pt x="248" y="46"/>
                  </a:lnTo>
                  <a:lnTo>
                    <a:pt x="249" y="45"/>
                  </a:lnTo>
                  <a:lnTo>
                    <a:pt x="251" y="45"/>
                  </a:lnTo>
                  <a:lnTo>
                    <a:pt x="252" y="45"/>
                  </a:lnTo>
                  <a:lnTo>
                    <a:pt x="253" y="45"/>
                  </a:lnTo>
                  <a:lnTo>
                    <a:pt x="256" y="44"/>
                  </a:lnTo>
                  <a:lnTo>
                    <a:pt x="258" y="44"/>
                  </a:lnTo>
                  <a:lnTo>
                    <a:pt x="260" y="44"/>
                  </a:lnTo>
                  <a:lnTo>
                    <a:pt x="261" y="44"/>
                  </a:lnTo>
                  <a:lnTo>
                    <a:pt x="262" y="44"/>
                  </a:lnTo>
                  <a:lnTo>
                    <a:pt x="267" y="44"/>
                  </a:lnTo>
                  <a:close/>
                  <a:moveTo>
                    <a:pt x="232" y="13"/>
                  </a:moveTo>
                  <a:lnTo>
                    <a:pt x="253" y="13"/>
                  </a:lnTo>
                  <a:lnTo>
                    <a:pt x="253" y="39"/>
                  </a:lnTo>
                  <a:lnTo>
                    <a:pt x="249" y="39"/>
                  </a:lnTo>
                  <a:lnTo>
                    <a:pt x="246" y="40"/>
                  </a:lnTo>
                  <a:lnTo>
                    <a:pt x="244" y="41"/>
                  </a:lnTo>
                  <a:lnTo>
                    <a:pt x="242" y="41"/>
                  </a:lnTo>
                  <a:lnTo>
                    <a:pt x="241" y="41"/>
                  </a:lnTo>
                  <a:lnTo>
                    <a:pt x="237" y="42"/>
                  </a:lnTo>
                  <a:lnTo>
                    <a:pt x="232" y="43"/>
                  </a:lnTo>
                  <a:lnTo>
                    <a:pt x="232" y="13"/>
                  </a:lnTo>
                  <a:close/>
                  <a:moveTo>
                    <a:pt x="181" y="4"/>
                  </a:moveTo>
                  <a:lnTo>
                    <a:pt x="181" y="131"/>
                  </a:lnTo>
                  <a:lnTo>
                    <a:pt x="74" y="68"/>
                  </a:lnTo>
                  <a:lnTo>
                    <a:pt x="11" y="181"/>
                  </a:lnTo>
                  <a:lnTo>
                    <a:pt x="118" y="245"/>
                  </a:lnTo>
                  <a:lnTo>
                    <a:pt x="11" y="308"/>
                  </a:lnTo>
                  <a:lnTo>
                    <a:pt x="74" y="422"/>
                  </a:lnTo>
                  <a:lnTo>
                    <a:pt x="181" y="357"/>
                  </a:lnTo>
                  <a:lnTo>
                    <a:pt x="181" y="485"/>
                  </a:lnTo>
                  <a:lnTo>
                    <a:pt x="307" y="485"/>
                  </a:lnTo>
                  <a:lnTo>
                    <a:pt x="307" y="357"/>
                  </a:lnTo>
                  <a:lnTo>
                    <a:pt x="413" y="422"/>
                  </a:lnTo>
                  <a:lnTo>
                    <a:pt x="478" y="308"/>
                  </a:lnTo>
                  <a:lnTo>
                    <a:pt x="370" y="245"/>
                  </a:lnTo>
                  <a:lnTo>
                    <a:pt x="478" y="181"/>
                  </a:lnTo>
                  <a:lnTo>
                    <a:pt x="413" y="68"/>
                  </a:lnTo>
                  <a:lnTo>
                    <a:pt x="307" y="131"/>
                  </a:lnTo>
                  <a:lnTo>
                    <a:pt x="307" y="4"/>
                  </a:lnTo>
                  <a:lnTo>
                    <a:pt x="181" y="4"/>
                  </a:lnTo>
                  <a:close/>
                  <a:moveTo>
                    <a:pt x="0" y="0"/>
                  </a:moveTo>
                  <a:lnTo>
                    <a:pt x="488" y="0"/>
                  </a:lnTo>
                  <a:lnTo>
                    <a:pt x="488" y="489"/>
                  </a:lnTo>
                  <a:lnTo>
                    <a:pt x="0" y="48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4" name="Freeform 33"/>
            <p:cNvSpPr>
              <a:spLocks/>
            </p:cNvSpPr>
            <p:nvPr/>
          </p:nvSpPr>
          <p:spPr bwMode="auto">
            <a:xfrm>
              <a:off x="790575" y="5151438"/>
              <a:ext cx="777875" cy="776288"/>
            </a:xfrm>
            <a:custGeom>
              <a:avLst/>
              <a:gdLst>
                <a:gd name="T0" fmla="*/ 490 w 490"/>
                <a:gd name="T1" fmla="*/ 489 h 489"/>
                <a:gd name="T2" fmla="*/ 482 w 490"/>
                <a:gd name="T3" fmla="*/ 396 h 489"/>
                <a:gd name="T4" fmla="*/ 456 w 490"/>
                <a:gd name="T5" fmla="*/ 256 h 489"/>
                <a:gd name="T6" fmla="*/ 384 w 490"/>
                <a:gd name="T7" fmla="*/ 139 h 489"/>
                <a:gd name="T8" fmla="*/ 277 w 490"/>
                <a:gd name="T9" fmla="*/ 54 h 489"/>
                <a:gd name="T10" fmla="*/ 143 w 490"/>
                <a:gd name="T11" fmla="*/ 11 h 489"/>
                <a:gd name="T12" fmla="*/ 0 w 490"/>
                <a:gd name="T13" fmla="*/ 21 h 489"/>
                <a:gd name="T14" fmla="*/ 93 w 490"/>
                <a:gd name="T15" fmla="*/ 28 h 489"/>
                <a:gd name="T16" fmla="*/ 240 w 490"/>
                <a:gd name="T17" fmla="*/ 74 h 489"/>
                <a:gd name="T18" fmla="*/ 358 w 490"/>
                <a:gd name="T19" fmla="*/ 168 h 489"/>
                <a:gd name="T20" fmla="*/ 437 w 490"/>
                <a:gd name="T21" fmla="*/ 298 h 489"/>
                <a:gd name="T22" fmla="*/ 466 w 490"/>
                <a:gd name="T23" fmla="*/ 451 h 489"/>
                <a:gd name="T24" fmla="*/ 420 w 490"/>
                <a:gd name="T25" fmla="*/ 449 h 489"/>
                <a:gd name="T26" fmla="*/ 411 w 490"/>
                <a:gd name="T27" fmla="*/ 317 h 489"/>
                <a:gd name="T28" fmla="*/ 352 w 490"/>
                <a:gd name="T29" fmla="*/ 201 h 489"/>
                <a:gd name="T30" fmla="*/ 254 w 490"/>
                <a:gd name="T31" fmla="*/ 114 h 489"/>
                <a:gd name="T32" fmla="*/ 128 w 490"/>
                <a:gd name="T33" fmla="*/ 71 h 489"/>
                <a:gd name="T34" fmla="*/ 0 w 490"/>
                <a:gd name="T35" fmla="*/ 78 h 489"/>
                <a:gd name="T36" fmla="*/ 80 w 490"/>
                <a:gd name="T37" fmla="*/ 85 h 489"/>
                <a:gd name="T38" fmla="*/ 209 w 490"/>
                <a:gd name="T39" fmla="*/ 126 h 489"/>
                <a:gd name="T40" fmla="*/ 314 w 490"/>
                <a:gd name="T41" fmla="*/ 208 h 489"/>
                <a:gd name="T42" fmla="*/ 383 w 490"/>
                <a:gd name="T43" fmla="*/ 322 h 489"/>
                <a:gd name="T44" fmla="*/ 408 w 490"/>
                <a:gd name="T45" fmla="*/ 457 h 489"/>
                <a:gd name="T46" fmla="*/ 361 w 490"/>
                <a:gd name="T47" fmla="*/ 455 h 489"/>
                <a:gd name="T48" fmla="*/ 351 w 490"/>
                <a:gd name="T49" fmla="*/ 336 h 489"/>
                <a:gd name="T50" fmla="*/ 291 w 490"/>
                <a:gd name="T51" fmla="*/ 228 h 489"/>
                <a:gd name="T52" fmla="*/ 193 w 490"/>
                <a:gd name="T53" fmla="*/ 154 h 489"/>
                <a:gd name="T54" fmla="*/ 69 w 490"/>
                <a:gd name="T55" fmla="*/ 127 h 489"/>
                <a:gd name="T56" fmla="*/ 0 w 490"/>
                <a:gd name="T57" fmla="*/ 141 h 489"/>
                <a:gd name="T58" fmla="*/ 114 w 490"/>
                <a:gd name="T59" fmla="*/ 151 h 489"/>
                <a:gd name="T60" fmla="*/ 225 w 490"/>
                <a:gd name="T61" fmla="*/ 207 h 489"/>
                <a:gd name="T62" fmla="*/ 306 w 490"/>
                <a:gd name="T63" fmla="*/ 300 h 489"/>
                <a:gd name="T64" fmla="*/ 348 w 490"/>
                <a:gd name="T65" fmla="*/ 420 h 489"/>
                <a:gd name="T66" fmla="*/ 298 w 490"/>
                <a:gd name="T67" fmla="*/ 489 h 489"/>
                <a:gd name="T68" fmla="*/ 300 w 490"/>
                <a:gd name="T69" fmla="*/ 393 h 489"/>
                <a:gd name="T70" fmla="*/ 256 w 490"/>
                <a:gd name="T71" fmla="*/ 288 h 489"/>
                <a:gd name="T72" fmla="*/ 171 w 490"/>
                <a:gd name="T73" fmla="*/ 214 h 489"/>
                <a:gd name="T74" fmla="*/ 57 w 490"/>
                <a:gd name="T75" fmla="*/ 187 h 489"/>
                <a:gd name="T76" fmla="*/ 0 w 490"/>
                <a:gd name="T77" fmla="*/ 198 h 489"/>
                <a:gd name="T78" fmla="*/ 100 w 490"/>
                <a:gd name="T79" fmla="*/ 208 h 489"/>
                <a:gd name="T80" fmla="*/ 200 w 490"/>
                <a:gd name="T81" fmla="*/ 264 h 489"/>
                <a:gd name="T82" fmla="*/ 268 w 490"/>
                <a:gd name="T83" fmla="*/ 354 h 489"/>
                <a:gd name="T84" fmla="*/ 294 w 490"/>
                <a:gd name="T85" fmla="*/ 469 h 489"/>
                <a:gd name="T86" fmla="*/ 243 w 490"/>
                <a:gd name="T87" fmla="*/ 468 h 489"/>
                <a:gd name="T88" fmla="*/ 232 w 490"/>
                <a:gd name="T89" fmla="*/ 376 h 489"/>
                <a:gd name="T90" fmla="*/ 173 w 490"/>
                <a:gd name="T91" fmla="*/ 293 h 489"/>
                <a:gd name="T92" fmla="*/ 80 w 490"/>
                <a:gd name="T93" fmla="*/ 249 h 489"/>
                <a:gd name="T94" fmla="*/ 0 w 490"/>
                <a:gd name="T95" fmla="*/ 251 h 489"/>
                <a:gd name="T96" fmla="*/ 52 w 490"/>
                <a:gd name="T97" fmla="*/ 258 h 489"/>
                <a:gd name="T98" fmla="*/ 146 w 490"/>
                <a:gd name="T99" fmla="*/ 296 h 489"/>
                <a:gd name="T100" fmla="*/ 212 w 490"/>
                <a:gd name="T101" fmla="*/ 373 h 489"/>
                <a:gd name="T102" fmla="*/ 236 w 490"/>
                <a:gd name="T103" fmla="*/ 474 h 489"/>
                <a:gd name="T104" fmla="*/ 184 w 490"/>
                <a:gd name="T105" fmla="*/ 474 h 489"/>
                <a:gd name="T106" fmla="*/ 173 w 490"/>
                <a:gd name="T107" fmla="*/ 399 h 489"/>
                <a:gd name="T108" fmla="*/ 118 w 490"/>
                <a:gd name="T109" fmla="*/ 331 h 489"/>
                <a:gd name="T110" fmla="*/ 32 w 490"/>
                <a:gd name="T111" fmla="*/ 305 h 489"/>
                <a:gd name="T112" fmla="*/ 0 w 490"/>
                <a:gd name="T113" fmla="*/ 312 h 489"/>
                <a:gd name="T114" fmla="*/ 68 w 490"/>
                <a:gd name="T115" fmla="*/ 322 h 489"/>
                <a:gd name="T116" fmla="*/ 139 w 490"/>
                <a:gd name="T117" fmla="*/ 372 h 489"/>
                <a:gd name="T118" fmla="*/ 176 w 490"/>
                <a:gd name="T119" fmla="*/ 450 h 489"/>
                <a:gd name="T120" fmla="*/ 0 w 490"/>
                <a:gd name="T121" fmla="*/ 48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0" h="489">
                  <a:moveTo>
                    <a:pt x="0" y="0"/>
                  </a:moveTo>
                  <a:lnTo>
                    <a:pt x="490" y="0"/>
                  </a:lnTo>
                  <a:lnTo>
                    <a:pt x="490" y="489"/>
                  </a:lnTo>
                  <a:lnTo>
                    <a:pt x="471" y="489"/>
                  </a:lnTo>
                  <a:lnTo>
                    <a:pt x="479" y="444"/>
                  </a:lnTo>
                  <a:lnTo>
                    <a:pt x="482" y="396"/>
                  </a:lnTo>
                  <a:lnTo>
                    <a:pt x="479" y="347"/>
                  </a:lnTo>
                  <a:lnTo>
                    <a:pt x="470" y="301"/>
                  </a:lnTo>
                  <a:lnTo>
                    <a:pt x="456" y="256"/>
                  </a:lnTo>
                  <a:lnTo>
                    <a:pt x="437" y="214"/>
                  </a:lnTo>
                  <a:lnTo>
                    <a:pt x="413" y="174"/>
                  </a:lnTo>
                  <a:lnTo>
                    <a:pt x="384" y="139"/>
                  </a:lnTo>
                  <a:lnTo>
                    <a:pt x="352" y="106"/>
                  </a:lnTo>
                  <a:lnTo>
                    <a:pt x="316" y="78"/>
                  </a:lnTo>
                  <a:lnTo>
                    <a:pt x="277" y="54"/>
                  </a:lnTo>
                  <a:lnTo>
                    <a:pt x="235" y="34"/>
                  </a:lnTo>
                  <a:lnTo>
                    <a:pt x="189" y="21"/>
                  </a:lnTo>
                  <a:lnTo>
                    <a:pt x="143" y="11"/>
                  </a:lnTo>
                  <a:lnTo>
                    <a:pt x="95" y="8"/>
                  </a:lnTo>
                  <a:lnTo>
                    <a:pt x="46" y="11"/>
                  </a:lnTo>
                  <a:lnTo>
                    <a:pt x="0" y="21"/>
                  </a:lnTo>
                  <a:lnTo>
                    <a:pt x="0" y="26"/>
                  </a:lnTo>
                  <a:lnTo>
                    <a:pt x="39" y="25"/>
                  </a:lnTo>
                  <a:lnTo>
                    <a:pt x="93" y="28"/>
                  </a:lnTo>
                  <a:lnTo>
                    <a:pt x="144" y="38"/>
                  </a:lnTo>
                  <a:lnTo>
                    <a:pt x="194" y="53"/>
                  </a:lnTo>
                  <a:lnTo>
                    <a:pt x="240" y="74"/>
                  </a:lnTo>
                  <a:lnTo>
                    <a:pt x="283" y="101"/>
                  </a:lnTo>
                  <a:lnTo>
                    <a:pt x="322" y="132"/>
                  </a:lnTo>
                  <a:lnTo>
                    <a:pt x="358" y="168"/>
                  </a:lnTo>
                  <a:lnTo>
                    <a:pt x="390" y="207"/>
                  </a:lnTo>
                  <a:lnTo>
                    <a:pt x="416" y="251"/>
                  </a:lnTo>
                  <a:lnTo>
                    <a:pt x="437" y="298"/>
                  </a:lnTo>
                  <a:lnTo>
                    <a:pt x="453" y="346"/>
                  </a:lnTo>
                  <a:lnTo>
                    <a:pt x="462" y="397"/>
                  </a:lnTo>
                  <a:lnTo>
                    <a:pt x="466" y="451"/>
                  </a:lnTo>
                  <a:lnTo>
                    <a:pt x="464" y="489"/>
                  </a:lnTo>
                  <a:lnTo>
                    <a:pt x="413" y="489"/>
                  </a:lnTo>
                  <a:lnTo>
                    <a:pt x="420" y="449"/>
                  </a:lnTo>
                  <a:lnTo>
                    <a:pt x="422" y="408"/>
                  </a:lnTo>
                  <a:lnTo>
                    <a:pt x="419" y="363"/>
                  </a:lnTo>
                  <a:lnTo>
                    <a:pt x="411" y="317"/>
                  </a:lnTo>
                  <a:lnTo>
                    <a:pt x="396" y="275"/>
                  </a:lnTo>
                  <a:lnTo>
                    <a:pt x="376" y="236"/>
                  </a:lnTo>
                  <a:lnTo>
                    <a:pt x="352" y="201"/>
                  </a:lnTo>
                  <a:lnTo>
                    <a:pt x="323" y="168"/>
                  </a:lnTo>
                  <a:lnTo>
                    <a:pt x="290" y="139"/>
                  </a:lnTo>
                  <a:lnTo>
                    <a:pt x="254" y="114"/>
                  </a:lnTo>
                  <a:lnTo>
                    <a:pt x="215" y="94"/>
                  </a:lnTo>
                  <a:lnTo>
                    <a:pt x="173" y="80"/>
                  </a:lnTo>
                  <a:lnTo>
                    <a:pt x="128" y="71"/>
                  </a:lnTo>
                  <a:lnTo>
                    <a:pt x="82" y="68"/>
                  </a:lnTo>
                  <a:lnTo>
                    <a:pt x="40" y="70"/>
                  </a:lnTo>
                  <a:lnTo>
                    <a:pt x="0" y="78"/>
                  </a:lnTo>
                  <a:lnTo>
                    <a:pt x="0" y="84"/>
                  </a:lnTo>
                  <a:lnTo>
                    <a:pt x="33" y="82"/>
                  </a:lnTo>
                  <a:lnTo>
                    <a:pt x="80" y="85"/>
                  </a:lnTo>
                  <a:lnTo>
                    <a:pt x="125" y="93"/>
                  </a:lnTo>
                  <a:lnTo>
                    <a:pt x="168" y="107"/>
                  </a:lnTo>
                  <a:lnTo>
                    <a:pt x="209" y="126"/>
                  </a:lnTo>
                  <a:lnTo>
                    <a:pt x="247" y="149"/>
                  </a:lnTo>
                  <a:lnTo>
                    <a:pt x="282" y="176"/>
                  </a:lnTo>
                  <a:lnTo>
                    <a:pt x="314" y="208"/>
                  </a:lnTo>
                  <a:lnTo>
                    <a:pt x="341" y="243"/>
                  </a:lnTo>
                  <a:lnTo>
                    <a:pt x="364" y="281"/>
                  </a:lnTo>
                  <a:lnTo>
                    <a:pt x="383" y="322"/>
                  </a:lnTo>
                  <a:lnTo>
                    <a:pt x="397" y="365"/>
                  </a:lnTo>
                  <a:lnTo>
                    <a:pt x="405" y="410"/>
                  </a:lnTo>
                  <a:lnTo>
                    <a:pt x="408" y="457"/>
                  </a:lnTo>
                  <a:lnTo>
                    <a:pt x="407" y="489"/>
                  </a:lnTo>
                  <a:lnTo>
                    <a:pt x="355" y="489"/>
                  </a:lnTo>
                  <a:lnTo>
                    <a:pt x="361" y="455"/>
                  </a:lnTo>
                  <a:lnTo>
                    <a:pt x="363" y="421"/>
                  </a:lnTo>
                  <a:lnTo>
                    <a:pt x="360" y="377"/>
                  </a:lnTo>
                  <a:lnTo>
                    <a:pt x="351" y="336"/>
                  </a:lnTo>
                  <a:lnTo>
                    <a:pt x="336" y="298"/>
                  </a:lnTo>
                  <a:lnTo>
                    <a:pt x="316" y="261"/>
                  </a:lnTo>
                  <a:lnTo>
                    <a:pt x="291" y="228"/>
                  </a:lnTo>
                  <a:lnTo>
                    <a:pt x="262" y="200"/>
                  </a:lnTo>
                  <a:lnTo>
                    <a:pt x="229" y="174"/>
                  </a:lnTo>
                  <a:lnTo>
                    <a:pt x="193" y="154"/>
                  </a:lnTo>
                  <a:lnTo>
                    <a:pt x="154" y="140"/>
                  </a:lnTo>
                  <a:lnTo>
                    <a:pt x="113" y="130"/>
                  </a:lnTo>
                  <a:lnTo>
                    <a:pt x="69" y="127"/>
                  </a:lnTo>
                  <a:lnTo>
                    <a:pt x="34" y="129"/>
                  </a:lnTo>
                  <a:lnTo>
                    <a:pt x="0" y="135"/>
                  </a:lnTo>
                  <a:lnTo>
                    <a:pt x="0" y="141"/>
                  </a:lnTo>
                  <a:lnTo>
                    <a:pt x="27" y="140"/>
                  </a:lnTo>
                  <a:lnTo>
                    <a:pt x="72" y="143"/>
                  </a:lnTo>
                  <a:lnTo>
                    <a:pt x="114" y="151"/>
                  </a:lnTo>
                  <a:lnTo>
                    <a:pt x="154" y="165"/>
                  </a:lnTo>
                  <a:lnTo>
                    <a:pt x="191" y="184"/>
                  </a:lnTo>
                  <a:lnTo>
                    <a:pt x="225" y="207"/>
                  </a:lnTo>
                  <a:lnTo>
                    <a:pt x="256" y="234"/>
                  </a:lnTo>
                  <a:lnTo>
                    <a:pt x="283" y="265"/>
                  </a:lnTo>
                  <a:lnTo>
                    <a:pt x="306" y="300"/>
                  </a:lnTo>
                  <a:lnTo>
                    <a:pt x="325" y="337"/>
                  </a:lnTo>
                  <a:lnTo>
                    <a:pt x="339" y="377"/>
                  </a:lnTo>
                  <a:lnTo>
                    <a:pt x="348" y="420"/>
                  </a:lnTo>
                  <a:lnTo>
                    <a:pt x="351" y="463"/>
                  </a:lnTo>
                  <a:lnTo>
                    <a:pt x="350" y="489"/>
                  </a:lnTo>
                  <a:lnTo>
                    <a:pt x="298" y="489"/>
                  </a:lnTo>
                  <a:lnTo>
                    <a:pt x="302" y="462"/>
                  </a:lnTo>
                  <a:lnTo>
                    <a:pt x="304" y="433"/>
                  </a:lnTo>
                  <a:lnTo>
                    <a:pt x="300" y="393"/>
                  </a:lnTo>
                  <a:lnTo>
                    <a:pt x="292" y="355"/>
                  </a:lnTo>
                  <a:lnTo>
                    <a:pt x="276" y="320"/>
                  </a:lnTo>
                  <a:lnTo>
                    <a:pt x="256" y="288"/>
                  </a:lnTo>
                  <a:lnTo>
                    <a:pt x="232" y="259"/>
                  </a:lnTo>
                  <a:lnTo>
                    <a:pt x="202" y="234"/>
                  </a:lnTo>
                  <a:lnTo>
                    <a:pt x="171" y="214"/>
                  </a:lnTo>
                  <a:lnTo>
                    <a:pt x="135" y="200"/>
                  </a:lnTo>
                  <a:lnTo>
                    <a:pt x="97" y="190"/>
                  </a:lnTo>
                  <a:lnTo>
                    <a:pt x="57" y="187"/>
                  </a:lnTo>
                  <a:lnTo>
                    <a:pt x="27" y="188"/>
                  </a:lnTo>
                  <a:lnTo>
                    <a:pt x="0" y="193"/>
                  </a:lnTo>
                  <a:lnTo>
                    <a:pt x="0" y="198"/>
                  </a:lnTo>
                  <a:lnTo>
                    <a:pt x="21" y="196"/>
                  </a:lnTo>
                  <a:lnTo>
                    <a:pt x="62" y="200"/>
                  </a:lnTo>
                  <a:lnTo>
                    <a:pt x="100" y="208"/>
                  </a:lnTo>
                  <a:lnTo>
                    <a:pt x="136" y="222"/>
                  </a:lnTo>
                  <a:lnTo>
                    <a:pt x="169" y="241"/>
                  </a:lnTo>
                  <a:lnTo>
                    <a:pt x="200" y="264"/>
                  </a:lnTo>
                  <a:lnTo>
                    <a:pt x="226" y="290"/>
                  </a:lnTo>
                  <a:lnTo>
                    <a:pt x="249" y="321"/>
                  </a:lnTo>
                  <a:lnTo>
                    <a:pt x="268" y="354"/>
                  </a:lnTo>
                  <a:lnTo>
                    <a:pt x="282" y="390"/>
                  </a:lnTo>
                  <a:lnTo>
                    <a:pt x="291" y="429"/>
                  </a:lnTo>
                  <a:lnTo>
                    <a:pt x="294" y="469"/>
                  </a:lnTo>
                  <a:lnTo>
                    <a:pt x="293" y="489"/>
                  </a:lnTo>
                  <a:lnTo>
                    <a:pt x="240" y="489"/>
                  </a:lnTo>
                  <a:lnTo>
                    <a:pt x="243" y="468"/>
                  </a:lnTo>
                  <a:lnTo>
                    <a:pt x="244" y="446"/>
                  </a:lnTo>
                  <a:lnTo>
                    <a:pt x="241" y="410"/>
                  </a:lnTo>
                  <a:lnTo>
                    <a:pt x="232" y="376"/>
                  </a:lnTo>
                  <a:lnTo>
                    <a:pt x="217" y="345"/>
                  </a:lnTo>
                  <a:lnTo>
                    <a:pt x="197" y="317"/>
                  </a:lnTo>
                  <a:lnTo>
                    <a:pt x="173" y="293"/>
                  </a:lnTo>
                  <a:lnTo>
                    <a:pt x="145" y="273"/>
                  </a:lnTo>
                  <a:lnTo>
                    <a:pt x="114" y="259"/>
                  </a:lnTo>
                  <a:lnTo>
                    <a:pt x="80" y="249"/>
                  </a:lnTo>
                  <a:lnTo>
                    <a:pt x="44" y="246"/>
                  </a:lnTo>
                  <a:lnTo>
                    <a:pt x="22" y="247"/>
                  </a:lnTo>
                  <a:lnTo>
                    <a:pt x="0" y="251"/>
                  </a:lnTo>
                  <a:lnTo>
                    <a:pt x="0" y="254"/>
                  </a:lnTo>
                  <a:lnTo>
                    <a:pt x="16" y="254"/>
                  </a:lnTo>
                  <a:lnTo>
                    <a:pt x="52" y="258"/>
                  </a:lnTo>
                  <a:lnTo>
                    <a:pt x="85" y="266"/>
                  </a:lnTo>
                  <a:lnTo>
                    <a:pt x="117" y="279"/>
                  </a:lnTo>
                  <a:lnTo>
                    <a:pt x="146" y="296"/>
                  </a:lnTo>
                  <a:lnTo>
                    <a:pt x="172" y="319"/>
                  </a:lnTo>
                  <a:lnTo>
                    <a:pt x="194" y="345"/>
                  </a:lnTo>
                  <a:lnTo>
                    <a:pt x="212" y="373"/>
                  </a:lnTo>
                  <a:lnTo>
                    <a:pt x="225" y="405"/>
                  </a:lnTo>
                  <a:lnTo>
                    <a:pt x="234" y="438"/>
                  </a:lnTo>
                  <a:lnTo>
                    <a:pt x="236" y="474"/>
                  </a:lnTo>
                  <a:lnTo>
                    <a:pt x="236" y="489"/>
                  </a:lnTo>
                  <a:lnTo>
                    <a:pt x="182" y="489"/>
                  </a:lnTo>
                  <a:lnTo>
                    <a:pt x="184" y="474"/>
                  </a:lnTo>
                  <a:lnTo>
                    <a:pt x="185" y="458"/>
                  </a:lnTo>
                  <a:lnTo>
                    <a:pt x="182" y="428"/>
                  </a:lnTo>
                  <a:lnTo>
                    <a:pt x="173" y="399"/>
                  </a:lnTo>
                  <a:lnTo>
                    <a:pt x="159" y="373"/>
                  </a:lnTo>
                  <a:lnTo>
                    <a:pt x="140" y="350"/>
                  </a:lnTo>
                  <a:lnTo>
                    <a:pt x="118" y="331"/>
                  </a:lnTo>
                  <a:lnTo>
                    <a:pt x="92" y="317"/>
                  </a:lnTo>
                  <a:lnTo>
                    <a:pt x="62" y="308"/>
                  </a:lnTo>
                  <a:lnTo>
                    <a:pt x="32" y="305"/>
                  </a:lnTo>
                  <a:lnTo>
                    <a:pt x="16" y="306"/>
                  </a:lnTo>
                  <a:lnTo>
                    <a:pt x="0" y="309"/>
                  </a:lnTo>
                  <a:lnTo>
                    <a:pt x="0" y="312"/>
                  </a:lnTo>
                  <a:lnTo>
                    <a:pt x="9" y="311"/>
                  </a:lnTo>
                  <a:lnTo>
                    <a:pt x="40" y="314"/>
                  </a:lnTo>
                  <a:lnTo>
                    <a:pt x="68" y="322"/>
                  </a:lnTo>
                  <a:lnTo>
                    <a:pt x="95" y="334"/>
                  </a:lnTo>
                  <a:lnTo>
                    <a:pt x="119" y="351"/>
                  </a:lnTo>
                  <a:lnTo>
                    <a:pt x="139" y="372"/>
                  </a:lnTo>
                  <a:lnTo>
                    <a:pt x="156" y="395"/>
                  </a:lnTo>
                  <a:lnTo>
                    <a:pt x="168" y="422"/>
                  </a:lnTo>
                  <a:lnTo>
                    <a:pt x="176" y="450"/>
                  </a:lnTo>
                  <a:lnTo>
                    <a:pt x="179" y="481"/>
                  </a:lnTo>
                  <a:lnTo>
                    <a:pt x="178" y="489"/>
                  </a:lnTo>
                  <a:lnTo>
                    <a:pt x="0" y="48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5" name="Freeform 34"/>
            <p:cNvSpPr>
              <a:spLocks noEditPoints="1"/>
            </p:cNvSpPr>
            <p:nvPr/>
          </p:nvSpPr>
          <p:spPr bwMode="auto">
            <a:xfrm>
              <a:off x="1606550" y="4337050"/>
              <a:ext cx="774700" cy="776288"/>
            </a:xfrm>
            <a:custGeom>
              <a:avLst/>
              <a:gdLst>
                <a:gd name="T0" fmla="*/ 272 w 488"/>
                <a:gd name="T1" fmla="*/ 40 h 489"/>
                <a:gd name="T2" fmla="*/ 243 w 488"/>
                <a:gd name="T3" fmla="*/ 100 h 489"/>
                <a:gd name="T4" fmla="*/ 208 w 488"/>
                <a:gd name="T5" fmla="*/ 128 h 489"/>
                <a:gd name="T6" fmla="*/ 184 w 488"/>
                <a:gd name="T7" fmla="*/ 135 h 489"/>
                <a:gd name="T8" fmla="*/ 177 w 488"/>
                <a:gd name="T9" fmla="*/ 156 h 489"/>
                <a:gd name="T10" fmla="*/ 154 w 488"/>
                <a:gd name="T11" fmla="*/ 199 h 489"/>
                <a:gd name="T12" fmla="*/ 143 w 488"/>
                <a:gd name="T13" fmla="*/ 201 h 489"/>
                <a:gd name="T14" fmla="*/ 149 w 488"/>
                <a:gd name="T15" fmla="*/ 157 h 489"/>
                <a:gd name="T16" fmla="*/ 152 w 488"/>
                <a:gd name="T17" fmla="*/ 137 h 489"/>
                <a:gd name="T18" fmla="*/ 96 w 488"/>
                <a:gd name="T19" fmla="*/ 197 h 489"/>
                <a:gd name="T20" fmla="*/ 53 w 488"/>
                <a:gd name="T21" fmla="*/ 278 h 489"/>
                <a:gd name="T22" fmla="*/ 52 w 488"/>
                <a:gd name="T23" fmla="*/ 348 h 489"/>
                <a:gd name="T24" fmla="*/ 76 w 488"/>
                <a:gd name="T25" fmla="*/ 404 h 489"/>
                <a:gd name="T26" fmla="*/ 110 w 488"/>
                <a:gd name="T27" fmla="*/ 446 h 489"/>
                <a:gd name="T28" fmla="*/ 141 w 488"/>
                <a:gd name="T29" fmla="*/ 472 h 489"/>
                <a:gd name="T30" fmla="*/ 152 w 488"/>
                <a:gd name="T31" fmla="*/ 479 h 489"/>
                <a:gd name="T32" fmla="*/ 143 w 488"/>
                <a:gd name="T33" fmla="*/ 421 h 489"/>
                <a:gd name="T34" fmla="*/ 158 w 488"/>
                <a:gd name="T35" fmla="*/ 350 h 489"/>
                <a:gd name="T36" fmla="*/ 189 w 488"/>
                <a:gd name="T37" fmla="*/ 299 h 489"/>
                <a:gd name="T38" fmla="*/ 221 w 488"/>
                <a:gd name="T39" fmla="*/ 272 h 489"/>
                <a:gd name="T40" fmla="*/ 234 w 488"/>
                <a:gd name="T41" fmla="*/ 273 h 489"/>
                <a:gd name="T42" fmla="*/ 239 w 488"/>
                <a:gd name="T43" fmla="*/ 310 h 489"/>
                <a:gd name="T44" fmla="*/ 253 w 488"/>
                <a:gd name="T45" fmla="*/ 355 h 489"/>
                <a:gd name="T46" fmla="*/ 286 w 488"/>
                <a:gd name="T47" fmla="*/ 380 h 489"/>
                <a:gd name="T48" fmla="*/ 343 w 488"/>
                <a:gd name="T49" fmla="*/ 398 h 489"/>
                <a:gd name="T50" fmla="*/ 366 w 488"/>
                <a:gd name="T51" fmla="*/ 424 h 489"/>
                <a:gd name="T52" fmla="*/ 368 w 488"/>
                <a:gd name="T53" fmla="*/ 450 h 489"/>
                <a:gd name="T54" fmla="*/ 365 w 488"/>
                <a:gd name="T55" fmla="*/ 463 h 489"/>
                <a:gd name="T56" fmla="*/ 395 w 488"/>
                <a:gd name="T57" fmla="*/ 447 h 489"/>
                <a:gd name="T58" fmla="*/ 443 w 488"/>
                <a:gd name="T59" fmla="*/ 396 h 489"/>
                <a:gd name="T60" fmla="*/ 447 w 488"/>
                <a:gd name="T61" fmla="*/ 344 h 489"/>
                <a:gd name="T62" fmla="*/ 422 w 488"/>
                <a:gd name="T63" fmla="*/ 297 h 489"/>
                <a:gd name="T64" fmla="*/ 385 w 488"/>
                <a:gd name="T65" fmla="*/ 259 h 489"/>
                <a:gd name="T66" fmla="*/ 350 w 488"/>
                <a:gd name="T67" fmla="*/ 237 h 489"/>
                <a:gd name="T68" fmla="*/ 333 w 488"/>
                <a:gd name="T69" fmla="*/ 234 h 489"/>
                <a:gd name="T70" fmla="*/ 318 w 488"/>
                <a:gd name="T71" fmla="*/ 253 h 489"/>
                <a:gd name="T72" fmla="*/ 294 w 488"/>
                <a:gd name="T73" fmla="*/ 267 h 489"/>
                <a:gd name="T74" fmla="*/ 286 w 488"/>
                <a:gd name="T75" fmla="*/ 265 h 489"/>
                <a:gd name="T76" fmla="*/ 323 w 488"/>
                <a:gd name="T77" fmla="*/ 173 h 489"/>
                <a:gd name="T78" fmla="*/ 323 w 488"/>
                <a:gd name="T79" fmla="*/ 98 h 489"/>
                <a:gd name="T80" fmla="*/ 303 w 488"/>
                <a:gd name="T81" fmla="*/ 45 h 489"/>
                <a:gd name="T82" fmla="*/ 283 w 488"/>
                <a:gd name="T83" fmla="*/ 15 h 489"/>
                <a:gd name="T84" fmla="*/ 0 w 488"/>
                <a:gd name="T85" fmla="*/ 0 h 489"/>
                <a:gd name="T86" fmla="*/ 0 w 488"/>
                <a:gd name="T87" fmla="*/ 48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8" h="489">
                  <a:moveTo>
                    <a:pt x="279" y="11"/>
                  </a:moveTo>
                  <a:lnTo>
                    <a:pt x="279" y="11"/>
                  </a:lnTo>
                  <a:lnTo>
                    <a:pt x="272" y="40"/>
                  </a:lnTo>
                  <a:lnTo>
                    <a:pt x="264" y="64"/>
                  </a:lnTo>
                  <a:lnTo>
                    <a:pt x="253" y="84"/>
                  </a:lnTo>
                  <a:lnTo>
                    <a:pt x="243" y="100"/>
                  </a:lnTo>
                  <a:lnTo>
                    <a:pt x="231" y="112"/>
                  </a:lnTo>
                  <a:lnTo>
                    <a:pt x="220" y="121"/>
                  </a:lnTo>
                  <a:lnTo>
                    <a:pt x="208" y="128"/>
                  </a:lnTo>
                  <a:lnTo>
                    <a:pt x="199" y="132"/>
                  </a:lnTo>
                  <a:lnTo>
                    <a:pt x="190" y="134"/>
                  </a:lnTo>
                  <a:lnTo>
                    <a:pt x="184" y="135"/>
                  </a:lnTo>
                  <a:lnTo>
                    <a:pt x="181" y="135"/>
                  </a:lnTo>
                  <a:lnTo>
                    <a:pt x="181" y="136"/>
                  </a:lnTo>
                  <a:lnTo>
                    <a:pt x="177" y="156"/>
                  </a:lnTo>
                  <a:lnTo>
                    <a:pt x="170" y="174"/>
                  </a:lnTo>
                  <a:lnTo>
                    <a:pt x="162" y="189"/>
                  </a:lnTo>
                  <a:lnTo>
                    <a:pt x="154" y="199"/>
                  </a:lnTo>
                  <a:lnTo>
                    <a:pt x="147" y="208"/>
                  </a:lnTo>
                  <a:lnTo>
                    <a:pt x="143" y="212"/>
                  </a:lnTo>
                  <a:lnTo>
                    <a:pt x="143" y="201"/>
                  </a:lnTo>
                  <a:lnTo>
                    <a:pt x="144" y="188"/>
                  </a:lnTo>
                  <a:lnTo>
                    <a:pt x="146" y="172"/>
                  </a:lnTo>
                  <a:lnTo>
                    <a:pt x="149" y="157"/>
                  </a:lnTo>
                  <a:lnTo>
                    <a:pt x="151" y="146"/>
                  </a:lnTo>
                  <a:lnTo>
                    <a:pt x="152" y="137"/>
                  </a:lnTo>
                  <a:lnTo>
                    <a:pt x="152" y="137"/>
                  </a:lnTo>
                  <a:lnTo>
                    <a:pt x="151" y="137"/>
                  </a:lnTo>
                  <a:lnTo>
                    <a:pt x="120" y="168"/>
                  </a:lnTo>
                  <a:lnTo>
                    <a:pt x="96" y="197"/>
                  </a:lnTo>
                  <a:lnTo>
                    <a:pt x="76" y="225"/>
                  </a:lnTo>
                  <a:lnTo>
                    <a:pt x="63" y="253"/>
                  </a:lnTo>
                  <a:lnTo>
                    <a:pt x="53" y="278"/>
                  </a:lnTo>
                  <a:lnTo>
                    <a:pt x="49" y="303"/>
                  </a:lnTo>
                  <a:lnTo>
                    <a:pt x="49" y="326"/>
                  </a:lnTo>
                  <a:lnTo>
                    <a:pt x="52" y="348"/>
                  </a:lnTo>
                  <a:lnTo>
                    <a:pt x="58" y="369"/>
                  </a:lnTo>
                  <a:lnTo>
                    <a:pt x="66" y="388"/>
                  </a:lnTo>
                  <a:lnTo>
                    <a:pt x="76" y="404"/>
                  </a:lnTo>
                  <a:lnTo>
                    <a:pt x="86" y="420"/>
                  </a:lnTo>
                  <a:lnTo>
                    <a:pt x="98" y="434"/>
                  </a:lnTo>
                  <a:lnTo>
                    <a:pt x="110" y="446"/>
                  </a:lnTo>
                  <a:lnTo>
                    <a:pt x="121" y="457"/>
                  </a:lnTo>
                  <a:lnTo>
                    <a:pt x="131" y="465"/>
                  </a:lnTo>
                  <a:lnTo>
                    <a:pt x="141" y="472"/>
                  </a:lnTo>
                  <a:lnTo>
                    <a:pt x="147" y="477"/>
                  </a:lnTo>
                  <a:lnTo>
                    <a:pt x="151" y="479"/>
                  </a:lnTo>
                  <a:lnTo>
                    <a:pt x="152" y="479"/>
                  </a:lnTo>
                  <a:lnTo>
                    <a:pt x="152" y="479"/>
                  </a:lnTo>
                  <a:lnTo>
                    <a:pt x="146" y="450"/>
                  </a:lnTo>
                  <a:lnTo>
                    <a:pt x="143" y="421"/>
                  </a:lnTo>
                  <a:lnTo>
                    <a:pt x="145" y="396"/>
                  </a:lnTo>
                  <a:lnTo>
                    <a:pt x="150" y="372"/>
                  </a:lnTo>
                  <a:lnTo>
                    <a:pt x="158" y="350"/>
                  </a:lnTo>
                  <a:lnTo>
                    <a:pt x="167" y="331"/>
                  </a:lnTo>
                  <a:lnTo>
                    <a:pt x="178" y="314"/>
                  </a:lnTo>
                  <a:lnTo>
                    <a:pt x="189" y="299"/>
                  </a:lnTo>
                  <a:lnTo>
                    <a:pt x="200" y="287"/>
                  </a:lnTo>
                  <a:lnTo>
                    <a:pt x="211" y="278"/>
                  </a:lnTo>
                  <a:lnTo>
                    <a:pt x="221" y="272"/>
                  </a:lnTo>
                  <a:lnTo>
                    <a:pt x="228" y="269"/>
                  </a:lnTo>
                  <a:lnTo>
                    <a:pt x="233" y="269"/>
                  </a:lnTo>
                  <a:lnTo>
                    <a:pt x="234" y="273"/>
                  </a:lnTo>
                  <a:lnTo>
                    <a:pt x="236" y="282"/>
                  </a:lnTo>
                  <a:lnTo>
                    <a:pt x="237" y="296"/>
                  </a:lnTo>
                  <a:lnTo>
                    <a:pt x="239" y="310"/>
                  </a:lnTo>
                  <a:lnTo>
                    <a:pt x="242" y="325"/>
                  </a:lnTo>
                  <a:lnTo>
                    <a:pt x="247" y="341"/>
                  </a:lnTo>
                  <a:lnTo>
                    <a:pt x="253" y="355"/>
                  </a:lnTo>
                  <a:lnTo>
                    <a:pt x="262" y="366"/>
                  </a:lnTo>
                  <a:lnTo>
                    <a:pt x="273" y="376"/>
                  </a:lnTo>
                  <a:lnTo>
                    <a:pt x="286" y="380"/>
                  </a:lnTo>
                  <a:lnTo>
                    <a:pt x="310" y="384"/>
                  </a:lnTo>
                  <a:lnTo>
                    <a:pt x="329" y="391"/>
                  </a:lnTo>
                  <a:lnTo>
                    <a:pt x="343" y="398"/>
                  </a:lnTo>
                  <a:lnTo>
                    <a:pt x="353" y="406"/>
                  </a:lnTo>
                  <a:lnTo>
                    <a:pt x="361" y="416"/>
                  </a:lnTo>
                  <a:lnTo>
                    <a:pt x="366" y="424"/>
                  </a:lnTo>
                  <a:lnTo>
                    <a:pt x="368" y="434"/>
                  </a:lnTo>
                  <a:lnTo>
                    <a:pt x="369" y="442"/>
                  </a:lnTo>
                  <a:lnTo>
                    <a:pt x="368" y="450"/>
                  </a:lnTo>
                  <a:lnTo>
                    <a:pt x="367" y="456"/>
                  </a:lnTo>
                  <a:lnTo>
                    <a:pt x="366" y="460"/>
                  </a:lnTo>
                  <a:lnTo>
                    <a:pt x="365" y="463"/>
                  </a:lnTo>
                  <a:lnTo>
                    <a:pt x="366" y="463"/>
                  </a:lnTo>
                  <a:lnTo>
                    <a:pt x="366" y="463"/>
                  </a:lnTo>
                  <a:lnTo>
                    <a:pt x="395" y="447"/>
                  </a:lnTo>
                  <a:lnTo>
                    <a:pt x="417" y="431"/>
                  </a:lnTo>
                  <a:lnTo>
                    <a:pt x="432" y="414"/>
                  </a:lnTo>
                  <a:lnTo>
                    <a:pt x="443" y="396"/>
                  </a:lnTo>
                  <a:lnTo>
                    <a:pt x="448" y="378"/>
                  </a:lnTo>
                  <a:lnTo>
                    <a:pt x="449" y="361"/>
                  </a:lnTo>
                  <a:lnTo>
                    <a:pt x="447" y="344"/>
                  </a:lnTo>
                  <a:lnTo>
                    <a:pt x="441" y="328"/>
                  </a:lnTo>
                  <a:lnTo>
                    <a:pt x="432" y="312"/>
                  </a:lnTo>
                  <a:lnTo>
                    <a:pt x="422" y="297"/>
                  </a:lnTo>
                  <a:lnTo>
                    <a:pt x="410" y="283"/>
                  </a:lnTo>
                  <a:lnTo>
                    <a:pt x="398" y="271"/>
                  </a:lnTo>
                  <a:lnTo>
                    <a:pt x="385" y="259"/>
                  </a:lnTo>
                  <a:lnTo>
                    <a:pt x="372" y="250"/>
                  </a:lnTo>
                  <a:lnTo>
                    <a:pt x="360" y="242"/>
                  </a:lnTo>
                  <a:lnTo>
                    <a:pt x="350" y="237"/>
                  </a:lnTo>
                  <a:lnTo>
                    <a:pt x="342" y="233"/>
                  </a:lnTo>
                  <a:lnTo>
                    <a:pt x="336" y="232"/>
                  </a:lnTo>
                  <a:lnTo>
                    <a:pt x="333" y="234"/>
                  </a:lnTo>
                  <a:lnTo>
                    <a:pt x="330" y="240"/>
                  </a:lnTo>
                  <a:lnTo>
                    <a:pt x="325" y="247"/>
                  </a:lnTo>
                  <a:lnTo>
                    <a:pt x="318" y="253"/>
                  </a:lnTo>
                  <a:lnTo>
                    <a:pt x="309" y="258"/>
                  </a:lnTo>
                  <a:lnTo>
                    <a:pt x="301" y="263"/>
                  </a:lnTo>
                  <a:lnTo>
                    <a:pt x="294" y="267"/>
                  </a:lnTo>
                  <a:lnTo>
                    <a:pt x="288" y="269"/>
                  </a:lnTo>
                  <a:lnTo>
                    <a:pt x="286" y="269"/>
                  </a:lnTo>
                  <a:lnTo>
                    <a:pt x="286" y="265"/>
                  </a:lnTo>
                  <a:lnTo>
                    <a:pt x="304" y="233"/>
                  </a:lnTo>
                  <a:lnTo>
                    <a:pt x="316" y="202"/>
                  </a:lnTo>
                  <a:lnTo>
                    <a:pt x="323" y="173"/>
                  </a:lnTo>
                  <a:lnTo>
                    <a:pt x="326" y="147"/>
                  </a:lnTo>
                  <a:lnTo>
                    <a:pt x="326" y="121"/>
                  </a:lnTo>
                  <a:lnTo>
                    <a:pt x="323" y="98"/>
                  </a:lnTo>
                  <a:lnTo>
                    <a:pt x="318" y="78"/>
                  </a:lnTo>
                  <a:lnTo>
                    <a:pt x="310" y="60"/>
                  </a:lnTo>
                  <a:lnTo>
                    <a:pt x="303" y="45"/>
                  </a:lnTo>
                  <a:lnTo>
                    <a:pt x="296" y="32"/>
                  </a:lnTo>
                  <a:lnTo>
                    <a:pt x="288" y="21"/>
                  </a:lnTo>
                  <a:lnTo>
                    <a:pt x="283" y="15"/>
                  </a:lnTo>
                  <a:lnTo>
                    <a:pt x="280" y="11"/>
                  </a:lnTo>
                  <a:lnTo>
                    <a:pt x="279" y="11"/>
                  </a:lnTo>
                  <a:close/>
                  <a:moveTo>
                    <a:pt x="0" y="0"/>
                  </a:moveTo>
                  <a:lnTo>
                    <a:pt x="488" y="0"/>
                  </a:lnTo>
                  <a:lnTo>
                    <a:pt x="488" y="489"/>
                  </a:lnTo>
                  <a:lnTo>
                    <a:pt x="0" y="48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6" name="Freeform 35"/>
            <p:cNvSpPr>
              <a:spLocks noEditPoints="1"/>
            </p:cNvSpPr>
            <p:nvPr/>
          </p:nvSpPr>
          <p:spPr bwMode="auto">
            <a:xfrm>
              <a:off x="790575" y="4337050"/>
              <a:ext cx="777875" cy="776288"/>
            </a:xfrm>
            <a:custGeom>
              <a:avLst/>
              <a:gdLst>
                <a:gd name="T0" fmla="*/ 240 w 490"/>
                <a:gd name="T1" fmla="*/ 128 h 489"/>
                <a:gd name="T2" fmla="*/ 324 w 490"/>
                <a:gd name="T3" fmla="*/ 168 h 489"/>
                <a:gd name="T4" fmla="*/ 345 w 490"/>
                <a:gd name="T5" fmla="*/ 258 h 489"/>
                <a:gd name="T6" fmla="*/ 286 w 490"/>
                <a:gd name="T7" fmla="*/ 331 h 489"/>
                <a:gd name="T8" fmla="*/ 194 w 490"/>
                <a:gd name="T9" fmla="*/ 331 h 489"/>
                <a:gd name="T10" fmla="*/ 136 w 490"/>
                <a:gd name="T11" fmla="*/ 258 h 489"/>
                <a:gd name="T12" fmla="*/ 157 w 490"/>
                <a:gd name="T13" fmla="*/ 168 h 489"/>
                <a:gd name="T14" fmla="*/ 246 w 490"/>
                <a:gd name="T15" fmla="*/ 32 h 489"/>
                <a:gd name="T16" fmla="*/ 225 w 490"/>
                <a:gd name="T17" fmla="*/ 46 h 489"/>
                <a:gd name="T18" fmla="*/ 188 w 490"/>
                <a:gd name="T19" fmla="*/ 56 h 489"/>
                <a:gd name="T20" fmla="*/ 144 w 490"/>
                <a:gd name="T21" fmla="*/ 59 h 489"/>
                <a:gd name="T22" fmla="*/ 102 w 490"/>
                <a:gd name="T23" fmla="*/ 57 h 489"/>
                <a:gd name="T24" fmla="*/ 69 w 490"/>
                <a:gd name="T25" fmla="*/ 53 h 489"/>
                <a:gd name="T26" fmla="*/ 57 w 490"/>
                <a:gd name="T27" fmla="*/ 52 h 489"/>
                <a:gd name="T28" fmla="*/ 58 w 490"/>
                <a:gd name="T29" fmla="*/ 304 h 489"/>
                <a:gd name="T30" fmla="*/ 68 w 490"/>
                <a:gd name="T31" fmla="*/ 335 h 489"/>
                <a:gd name="T32" fmla="*/ 89 w 490"/>
                <a:gd name="T33" fmla="*/ 370 h 489"/>
                <a:gd name="T34" fmla="*/ 124 w 490"/>
                <a:gd name="T35" fmla="*/ 404 h 489"/>
                <a:gd name="T36" fmla="*/ 175 w 490"/>
                <a:gd name="T37" fmla="*/ 436 h 489"/>
                <a:gd name="T38" fmla="*/ 240 w 490"/>
                <a:gd name="T39" fmla="*/ 459 h 489"/>
                <a:gd name="T40" fmla="*/ 249 w 490"/>
                <a:gd name="T41" fmla="*/ 457 h 489"/>
                <a:gd name="T42" fmla="*/ 275 w 490"/>
                <a:gd name="T43" fmla="*/ 451 h 489"/>
                <a:gd name="T44" fmla="*/ 310 w 490"/>
                <a:gd name="T45" fmla="*/ 439 h 489"/>
                <a:gd name="T46" fmla="*/ 347 w 490"/>
                <a:gd name="T47" fmla="*/ 420 h 489"/>
                <a:gd name="T48" fmla="*/ 385 w 490"/>
                <a:gd name="T49" fmla="*/ 395 h 489"/>
                <a:gd name="T50" fmla="*/ 415 w 490"/>
                <a:gd name="T51" fmla="*/ 361 h 489"/>
                <a:gd name="T52" fmla="*/ 433 w 490"/>
                <a:gd name="T53" fmla="*/ 318 h 489"/>
                <a:gd name="T54" fmla="*/ 436 w 490"/>
                <a:gd name="T55" fmla="*/ 52 h 489"/>
                <a:gd name="T56" fmla="*/ 424 w 490"/>
                <a:gd name="T57" fmla="*/ 53 h 489"/>
                <a:gd name="T58" fmla="*/ 395 w 490"/>
                <a:gd name="T59" fmla="*/ 57 h 489"/>
                <a:gd name="T60" fmla="*/ 354 w 490"/>
                <a:gd name="T61" fmla="*/ 59 h 489"/>
                <a:gd name="T62" fmla="*/ 310 w 490"/>
                <a:gd name="T63" fmla="*/ 56 h 489"/>
                <a:gd name="T64" fmla="*/ 269 w 490"/>
                <a:gd name="T65" fmla="*/ 46 h 489"/>
                <a:gd name="T66" fmla="*/ 246 w 490"/>
                <a:gd name="T67" fmla="*/ 32 h 489"/>
                <a:gd name="T68" fmla="*/ 490 w 490"/>
                <a:gd name="T69" fmla="*/ 0 h 489"/>
                <a:gd name="T70" fmla="*/ 0 w 490"/>
                <a:gd name="T71" fmla="*/ 48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0" h="489">
                  <a:moveTo>
                    <a:pt x="171" y="90"/>
                  </a:moveTo>
                  <a:lnTo>
                    <a:pt x="240" y="128"/>
                  </a:lnTo>
                  <a:lnTo>
                    <a:pt x="311" y="90"/>
                  </a:lnTo>
                  <a:lnTo>
                    <a:pt x="324" y="168"/>
                  </a:lnTo>
                  <a:lnTo>
                    <a:pt x="397" y="198"/>
                  </a:lnTo>
                  <a:lnTo>
                    <a:pt x="345" y="258"/>
                  </a:lnTo>
                  <a:lnTo>
                    <a:pt x="366" y="335"/>
                  </a:lnTo>
                  <a:lnTo>
                    <a:pt x="286" y="331"/>
                  </a:lnTo>
                  <a:lnTo>
                    <a:pt x="240" y="395"/>
                  </a:lnTo>
                  <a:lnTo>
                    <a:pt x="194" y="331"/>
                  </a:lnTo>
                  <a:lnTo>
                    <a:pt x="115" y="335"/>
                  </a:lnTo>
                  <a:lnTo>
                    <a:pt x="136" y="258"/>
                  </a:lnTo>
                  <a:lnTo>
                    <a:pt x="83" y="198"/>
                  </a:lnTo>
                  <a:lnTo>
                    <a:pt x="157" y="168"/>
                  </a:lnTo>
                  <a:lnTo>
                    <a:pt x="171" y="90"/>
                  </a:lnTo>
                  <a:close/>
                  <a:moveTo>
                    <a:pt x="246" y="32"/>
                  </a:moveTo>
                  <a:lnTo>
                    <a:pt x="239" y="37"/>
                  </a:lnTo>
                  <a:lnTo>
                    <a:pt x="225" y="46"/>
                  </a:lnTo>
                  <a:lnTo>
                    <a:pt x="208" y="52"/>
                  </a:lnTo>
                  <a:lnTo>
                    <a:pt x="188" y="56"/>
                  </a:lnTo>
                  <a:lnTo>
                    <a:pt x="167" y="58"/>
                  </a:lnTo>
                  <a:lnTo>
                    <a:pt x="144" y="59"/>
                  </a:lnTo>
                  <a:lnTo>
                    <a:pt x="122" y="58"/>
                  </a:lnTo>
                  <a:lnTo>
                    <a:pt x="102" y="57"/>
                  </a:lnTo>
                  <a:lnTo>
                    <a:pt x="83" y="55"/>
                  </a:lnTo>
                  <a:lnTo>
                    <a:pt x="69" y="53"/>
                  </a:lnTo>
                  <a:lnTo>
                    <a:pt x="60" y="52"/>
                  </a:lnTo>
                  <a:lnTo>
                    <a:pt x="57" y="52"/>
                  </a:lnTo>
                  <a:lnTo>
                    <a:pt x="57" y="292"/>
                  </a:lnTo>
                  <a:lnTo>
                    <a:pt x="58" y="304"/>
                  </a:lnTo>
                  <a:lnTo>
                    <a:pt x="62" y="319"/>
                  </a:lnTo>
                  <a:lnTo>
                    <a:pt x="68" y="335"/>
                  </a:lnTo>
                  <a:lnTo>
                    <a:pt x="77" y="352"/>
                  </a:lnTo>
                  <a:lnTo>
                    <a:pt x="89" y="370"/>
                  </a:lnTo>
                  <a:lnTo>
                    <a:pt x="105" y="388"/>
                  </a:lnTo>
                  <a:lnTo>
                    <a:pt x="124" y="404"/>
                  </a:lnTo>
                  <a:lnTo>
                    <a:pt x="147" y="421"/>
                  </a:lnTo>
                  <a:lnTo>
                    <a:pt x="175" y="436"/>
                  </a:lnTo>
                  <a:lnTo>
                    <a:pt x="205" y="449"/>
                  </a:lnTo>
                  <a:lnTo>
                    <a:pt x="240" y="459"/>
                  </a:lnTo>
                  <a:lnTo>
                    <a:pt x="243" y="458"/>
                  </a:lnTo>
                  <a:lnTo>
                    <a:pt x="249" y="457"/>
                  </a:lnTo>
                  <a:lnTo>
                    <a:pt x="261" y="454"/>
                  </a:lnTo>
                  <a:lnTo>
                    <a:pt x="275" y="451"/>
                  </a:lnTo>
                  <a:lnTo>
                    <a:pt x="291" y="445"/>
                  </a:lnTo>
                  <a:lnTo>
                    <a:pt x="310" y="439"/>
                  </a:lnTo>
                  <a:lnTo>
                    <a:pt x="328" y="431"/>
                  </a:lnTo>
                  <a:lnTo>
                    <a:pt x="347" y="420"/>
                  </a:lnTo>
                  <a:lnTo>
                    <a:pt x="366" y="409"/>
                  </a:lnTo>
                  <a:lnTo>
                    <a:pt x="385" y="395"/>
                  </a:lnTo>
                  <a:lnTo>
                    <a:pt x="401" y="379"/>
                  </a:lnTo>
                  <a:lnTo>
                    <a:pt x="415" y="361"/>
                  </a:lnTo>
                  <a:lnTo>
                    <a:pt x="426" y="340"/>
                  </a:lnTo>
                  <a:lnTo>
                    <a:pt x="433" y="318"/>
                  </a:lnTo>
                  <a:lnTo>
                    <a:pt x="436" y="292"/>
                  </a:lnTo>
                  <a:lnTo>
                    <a:pt x="436" y="52"/>
                  </a:lnTo>
                  <a:lnTo>
                    <a:pt x="433" y="52"/>
                  </a:lnTo>
                  <a:lnTo>
                    <a:pt x="424" y="53"/>
                  </a:lnTo>
                  <a:lnTo>
                    <a:pt x="411" y="55"/>
                  </a:lnTo>
                  <a:lnTo>
                    <a:pt x="395" y="57"/>
                  </a:lnTo>
                  <a:lnTo>
                    <a:pt x="375" y="58"/>
                  </a:lnTo>
                  <a:lnTo>
                    <a:pt x="354" y="59"/>
                  </a:lnTo>
                  <a:lnTo>
                    <a:pt x="332" y="58"/>
                  </a:lnTo>
                  <a:lnTo>
                    <a:pt x="310" y="56"/>
                  </a:lnTo>
                  <a:lnTo>
                    <a:pt x="288" y="52"/>
                  </a:lnTo>
                  <a:lnTo>
                    <a:pt x="269" y="46"/>
                  </a:lnTo>
                  <a:lnTo>
                    <a:pt x="254" y="37"/>
                  </a:lnTo>
                  <a:lnTo>
                    <a:pt x="246" y="32"/>
                  </a:lnTo>
                  <a:close/>
                  <a:moveTo>
                    <a:pt x="0" y="0"/>
                  </a:moveTo>
                  <a:lnTo>
                    <a:pt x="490" y="0"/>
                  </a:lnTo>
                  <a:lnTo>
                    <a:pt x="490" y="489"/>
                  </a:lnTo>
                  <a:lnTo>
                    <a:pt x="0" y="48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7" name="Freeform 36"/>
            <p:cNvSpPr>
              <a:spLocks/>
            </p:cNvSpPr>
            <p:nvPr/>
          </p:nvSpPr>
          <p:spPr bwMode="auto">
            <a:xfrm>
              <a:off x="6056313" y="4745038"/>
              <a:ext cx="93663" cy="120650"/>
            </a:xfrm>
            <a:custGeom>
              <a:avLst/>
              <a:gdLst>
                <a:gd name="T0" fmla="*/ 0 w 59"/>
                <a:gd name="T1" fmla="*/ 0 h 76"/>
                <a:gd name="T2" fmla="*/ 59 w 59"/>
                <a:gd name="T3" fmla="*/ 0 h 76"/>
                <a:gd name="T4" fmla="*/ 59 w 59"/>
                <a:gd name="T5" fmla="*/ 14 h 76"/>
                <a:gd name="T6" fmla="*/ 38 w 59"/>
                <a:gd name="T7" fmla="*/ 14 h 76"/>
                <a:gd name="T8" fmla="*/ 38 w 59"/>
                <a:gd name="T9" fmla="*/ 76 h 76"/>
                <a:gd name="T10" fmla="*/ 21 w 59"/>
                <a:gd name="T11" fmla="*/ 76 h 76"/>
                <a:gd name="T12" fmla="*/ 21 w 59"/>
                <a:gd name="T13" fmla="*/ 14 h 76"/>
                <a:gd name="T14" fmla="*/ 0 w 59"/>
                <a:gd name="T15" fmla="*/ 14 h 76"/>
                <a:gd name="T16" fmla="*/ 0 w 59"/>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76">
                  <a:moveTo>
                    <a:pt x="0" y="0"/>
                  </a:moveTo>
                  <a:lnTo>
                    <a:pt x="59" y="0"/>
                  </a:lnTo>
                  <a:lnTo>
                    <a:pt x="59" y="14"/>
                  </a:lnTo>
                  <a:lnTo>
                    <a:pt x="38" y="14"/>
                  </a:lnTo>
                  <a:lnTo>
                    <a:pt x="38" y="76"/>
                  </a:lnTo>
                  <a:lnTo>
                    <a:pt x="21" y="76"/>
                  </a:lnTo>
                  <a:lnTo>
                    <a:pt x="21" y="14"/>
                  </a:lnTo>
                  <a:lnTo>
                    <a:pt x="0" y="14"/>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8" name="Freeform 37"/>
            <p:cNvSpPr>
              <a:spLocks/>
            </p:cNvSpPr>
            <p:nvPr/>
          </p:nvSpPr>
          <p:spPr bwMode="auto">
            <a:xfrm>
              <a:off x="6159500" y="4745038"/>
              <a:ext cx="134938" cy="120650"/>
            </a:xfrm>
            <a:custGeom>
              <a:avLst/>
              <a:gdLst>
                <a:gd name="T0" fmla="*/ 6 w 85"/>
                <a:gd name="T1" fmla="*/ 0 h 76"/>
                <a:gd name="T2" fmla="*/ 29 w 85"/>
                <a:gd name="T3" fmla="*/ 0 h 76"/>
                <a:gd name="T4" fmla="*/ 36 w 85"/>
                <a:gd name="T5" fmla="*/ 25 h 76"/>
                <a:gd name="T6" fmla="*/ 43 w 85"/>
                <a:gd name="T7" fmla="*/ 53 h 76"/>
                <a:gd name="T8" fmla="*/ 43 w 85"/>
                <a:gd name="T9" fmla="*/ 53 h 76"/>
                <a:gd name="T10" fmla="*/ 47 w 85"/>
                <a:gd name="T11" fmla="*/ 39 h 76"/>
                <a:gd name="T12" fmla="*/ 50 w 85"/>
                <a:gd name="T13" fmla="*/ 25 h 76"/>
                <a:gd name="T14" fmla="*/ 58 w 85"/>
                <a:gd name="T15" fmla="*/ 0 h 76"/>
                <a:gd name="T16" fmla="*/ 80 w 85"/>
                <a:gd name="T17" fmla="*/ 0 h 76"/>
                <a:gd name="T18" fmla="*/ 85 w 85"/>
                <a:gd name="T19" fmla="*/ 76 h 76"/>
                <a:gd name="T20" fmla="*/ 68 w 85"/>
                <a:gd name="T21" fmla="*/ 76 h 76"/>
                <a:gd name="T22" fmla="*/ 67 w 85"/>
                <a:gd name="T23" fmla="*/ 46 h 76"/>
                <a:gd name="T24" fmla="*/ 67 w 85"/>
                <a:gd name="T25" fmla="*/ 32 h 76"/>
                <a:gd name="T26" fmla="*/ 67 w 85"/>
                <a:gd name="T27" fmla="*/ 16 h 76"/>
                <a:gd name="T28" fmla="*/ 66 w 85"/>
                <a:gd name="T29" fmla="*/ 16 h 76"/>
                <a:gd name="T30" fmla="*/ 63 w 85"/>
                <a:gd name="T31" fmla="*/ 31 h 76"/>
                <a:gd name="T32" fmla="*/ 57 w 85"/>
                <a:gd name="T33" fmla="*/ 45 h 76"/>
                <a:gd name="T34" fmla="*/ 48 w 85"/>
                <a:gd name="T35" fmla="*/ 75 h 76"/>
                <a:gd name="T36" fmla="*/ 35 w 85"/>
                <a:gd name="T37" fmla="*/ 75 h 76"/>
                <a:gd name="T38" fmla="*/ 27 w 85"/>
                <a:gd name="T39" fmla="*/ 45 h 76"/>
                <a:gd name="T40" fmla="*/ 23 w 85"/>
                <a:gd name="T41" fmla="*/ 31 h 76"/>
                <a:gd name="T42" fmla="*/ 19 w 85"/>
                <a:gd name="T43" fmla="*/ 16 h 76"/>
                <a:gd name="T44" fmla="*/ 19 w 85"/>
                <a:gd name="T45" fmla="*/ 16 h 76"/>
                <a:gd name="T46" fmla="*/ 19 w 85"/>
                <a:gd name="T47" fmla="*/ 32 h 76"/>
                <a:gd name="T48" fmla="*/ 18 w 85"/>
                <a:gd name="T49" fmla="*/ 47 h 76"/>
                <a:gd name="T50" fmla="*/ 17 w 85"/>
                <a:gd name="T51" fmla="*/ 76 h 76"/>
                <a:gd name="T52" fmla="*/ 0 w 85"/>
                <a:gd name="T53" fmla="*/ 76 h 76"/>
                <a:gd name="T54" fmla="*/ 6 w 85"/>
                <a:gd name="T5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5" h="76">
                  <a:moveTo>
                    <a:pt x="6" y="0"/>
                  </a:moveTo>
                  <a:lnTo>
                    <a:pt x="29" y="0"/>
                  </a:lnTo>
                  <a:lnTo>
                    <a:pt x="36" y="25"/>
                  </a:lnTo>
                  <a:lnTo>
                    <a:pt x="43" y="53"/>
                  </a:lnTo>
                  <a:lnTo>
                    <a:pt x="43" y="53"/>
                  </a:lnTo>
                  <a:lnTo>
                    <a:pt x="47" y="39"/>
                  </a:lnTo>
                  <a:lnTo>
                    <a:pt x="50" y="25"/>
                  </a:lnTo>
                  <a:lnTo>
                    <a:pt x="58" y="0"/>
                  </a:lnTo>
                  <a:lnTo>
                    <a:pt x="80" y="0"/>
                  </a:lnTo>
                  <a:lnTo>
                    <a:pt x="85" y="76"/>
                  </a:lnTo>
                  <a:lnTo>
                    <a:pt x="68" y="76"/>
                  </a:lnTo>
                  <a:lnTo>
                    <a:pt x="67" y="46"/>
                  </a:lnTo>
                  <a:lnTo>
                    <a:pt x="67" y="32"/>
                  </a:lnTo>
                  <a:lnTo>
                    <a:pt x="67" y="16"/>
                  </a:lnTo>
                  <a:lnTo>
                    <a:pt x="66" y="16"/>
                  </a:lnTo>
                  <a:lnTo>
                    <a:pt x="63" y="31"/>
                  </a:lnTo>
                  <a:lnTo>
                    <a:pt x="57" y="45"/>
                  </a:lnTo>
                  <a:lnTo>
                    <a:pt x="48" y="75"/>
                  </a:lnTo>
                  <a:lnTo>
                    <a:pt x="35" y="75"/>
                  </a:lnTo>
                  <a:lnTo>
                    <a:pt x="27" y="45"/>
                  </a:lnTo>
                  <a:lnTo>
                    <a:pt x="23" y="31"/>
                  </a:lnTo>
                  <a:lnTo>
                    <a:pt x="19" y="16"/>
                  </a:lnTo>
                  <a:lnTo>
                    <a:pt x="19" y="16"/>
                  </a:lnTo>
                  <a:lnTo>
                    <a:pt x="19" y="32"/>
                  </a:lnTo>
                  <a:lnTo>
                    <a:pt x="18" y="47"/>
                  </a:lnTo>
                  <a:lnTo>
                    <a:pt x="17" y="76"/>
                  </a:lnTo>
                  <a:lnTo>
                    <a:pt x="0" y="76"/>
                  </a:lnTo>
                  <a:lnTo>
                    <a:pt x="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2" name="TextBox 21"/>
          <p:cNvSpPr txBox="1"/>
          <p:nvPr userDrawn="1"/>
        </p:nvSpPr>
        <p:spPr>
          <a:xfrm>
            <a:off x="660869" y="6347240"/>
            <a:ext cx="9405611" cy="309063"/>
          </a:xfrm>
          <a:prstGeom prst="rect">
            <a:avLst/>
          </a:prstGeom>
          <a:noFill/>
          <a:ln>
            <a:noFill/>
          </a:ln>
        </p:spPr>
        <p:txBody>
          <a:bodyPr wrap="square" lIns="0" tIns="0" rIns="0" bIns="0" rtlCol="0">
            <a:noAutofit/>
          </a:bodyPr>
          <a:lstStyle/>
          <a:p>
            <a:r>
              <a:rPr lang="en-US" sz="900" i="1" kern="1200" dirty="0">
                <a:solidFill>
                  <a:schemeClr val="tx1"/>
                </a:solidFill>
                <a:effectLst/>
                <a:latin typeface="+mn-lt"/>
                <a:ea typeface="+mn-ea"/>
                <a:cs typeface="+mn-cs"/>
              </a:rPr>
              <a:t>© 2017 AT&amp;T intellectual property. All rights reserved. AT&amp;T and Globe Logo are registered trademarks and service marks of AT&amp;T Intellectual property. FirstNet, First Responder Network Authority and FirstNet logo are registered trademarks and service marks of FirstNet, an independent authority within the U.S. Department of Commerce. All other marks are the property of their respective owners. </a:t>
            </a:r>
            <a:endParaRPr lang="en-US" sz="9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189914394"/>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Col">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lvl1pPr>
              <a:defRPr>
                <a:solidFill>
                  <a:schemeClr val="accent6"/>
                </a:solidFill>
              </a:defRPr>
            </a:lvl1pPr>
          </a:lstStyle>
          <a:p>
            <a:fld id="{12CB907E-C602-C34B-93F7-CA9E40714286}" type="slidenum">
              <a:rPr lang="en-US" smtClean="0"/>
              <a:pPr/>
              <a:t>‹#›</a:t>
            </a:fld>
            <a:r>
              <a:rPr lang="en-US" dirty="0"/>
              <a:t> </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6" name="Content Placeholder 5"/>
          <p:cNvSpPr>
            <a:spLocks noGrp="1"/>
          </p:cNvSpPr>
          <p:nvPr>
            <p:ph sz="quarter" idx="12"/>
          </p:nvPr>
        </p:nvSpPr>
        <p:spPr>
          <a:xfrm>
            <a:off x="490939" y="1139825"/>
            <a:ext cx="5460252"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5"/>
          <p:cNvSpPr>
            <a:spLocks noGrp="1"/>
          </p:cNvSpPr>
          <p:nvPr>
            <p:ph sz="quarter" idx="13"/>
          </p:nvPr>
        </p:nvSpPr>
        <p:spPr>
          <a:xfrm>
            <a:off x="6239751" y="1139825"/>
            <a:ext cx="5460252"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9228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Col Picture">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lvl1pPr>
              <a:defRPr>
                <a:solidFill>
                  <a:schemeClr val="accent6"/>
                </a:solidFill>
              </a:defRPr>
            </a:lvl1pPr>
          </a:lstStyle>
          <a:p>
            <a:fld id="{12CB907E-C602-C34B-93F7-CA9E40714286}" type="slidenum">
              <a:rPr lang="en-US" smtClean="0"/>
              <a:pPr/>
              <a:t>‹#›</a:t>
            </a:fld>
            <a:r>
              <a:rPr lang="en-US" dirty="0"/>
              <a:t> </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6" name="Content Placeholder 5"/>
          <p:cNvSpPr>
            <a:spLocks noGrp="1"/>
          </p:cNvSpPr>
          <p:nvPr>
            <p:ph sz="quarter" idx="12"/>
          </p:nvPr>
        </p:nvSpPr>
        <p:spPr>
          <a:xfrm>
            <a:off x="490939" y="1139825"/>
            <a:ext cx="5460252"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p:cNvSpPr>
            <a:spLocks noGrp="1"/>
          </p:cNvSpPr>
          <p:nvPr>
            <p:ph type="pic" sz="quarter" idx="14"/>
          </p:nvPr>
        </p:nvSpPr>
        <p:spPr>
          <a:xfrm>
            <a:off x="6227426" y="1206500"/>
            <a:ext cx="5474693" cy="4648200"/>
          </a:xfrm>
        </p:spPr>
        <p:txBody>
          <a:bodyPr/>
          <a:lstStyle>
            <a:lvl1pPr>
              <a:defRPr sz="1800">
                <a:solidFill>
                  <a:schemeClr val="bg2"/>
                </a:solidFill>
              </a:defRPr>
            </a:lvl1pPr>
          </a:lstStyle>
          <a:p>
            <a:r>
              <a:rPr lang="en-US" dirty="0"/>
              <a:t>Drag picture to placeholder or click icon to add</a:t>
            </a:r>
          </a:p>
        </p:txBody>
      </p:sp>
    </p:spTree>
    <p:extLst>
      <p:ext uri="{BB962C8B-B14F-4D97-AF65-F5344CB8AC3E}">
        <p14:creationId xmlns:p14="http://schemas.microsoft.com/office/powerpoint/2010/main" val="4076965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Col Rule">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lvl1pPr>
              <a:defRPr>
                <a:solidFill>
                  <a:schemeClr val="accent6"/>
                </a:solidFill>
              </a:defRPr>
            </a:lvl1pPr>
          </a:lstStyle>
          <a:p>
            <a:fld id="{12CB907E-C602-C34B-93F7-CA9E40714286}" type="slidenum">
              <a:rPr lang="en-US" smtClean="0"/>
              <a:pPr/>
              <a:t>‹#›</a:t>
            </a:fld>
            <a:r>
              <a:rPr lang="en-US" dirty="0"/>
              <a:t> </a:t>
            </a:r>
          </a:p>
        </p:txBody>
      </p:sp>
      <p:cxnSp>
        <p:nvCxnSpPr>
          <p:cNvPr id="20" name="Straight Connector 19"/>
          <p:cNvCxnSpPr/>
          <p:nvPr userDrawn="1"/>
        </p:nvCxnSpPr>
        <p:spPr>
          <a:xfrm>
            <a:off x="6094413" y="1210029"/>
            <a:ext cx="0" cy="4654197"/>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6" name="Content Placeholder 5"/>
          <p:cNvSpPr>
            <a:spLocks noGrp="1"/>
          </p:cNvSpPr>
          <p:nvPr>
            <p:ph sz="quarter" idx="12"/>
          </p:nvPr>
        </p:nvSpPr>
        <p:spPr>
          <a:xfrm>
            <a:off x="487661" y="1139546"/>
            <a:ext cx="5363083"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5"/>
          <p:cNvSpPr>
            <a:spLocks noGrp="1"/>
          </p:cNvSpPr>
          <p:nvPr>
            <p:ph sz="quarter" idx="13"/>
          </p:nvPr>
        </p:nvSpPr>
        <p:spPr>
          <a:xfrm>
            <a:off x="6336920" y="1139825"/>
            <a:ext cx="5363083"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490939" y="310308"/>
            <a:ext cx="11209064" cy="342206"/>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22261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3 Content">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lvl1pPr>
              <a:defRPr>
                <a:solidFill>
                  <a:schemeClr val="accent6"/>
                </a:solidFill>
              </a:defRPr>
            </a:lvl1pPr>
          </a:lstStyle>
          <a:p>
            <a:fld id="{12CB907E-C602-C34B-93F7-CA9E40714286}" type="slidenum">
              <a:rPr lang="en-US" smtClean="0"/>
              <a:pPr/>
              <a:t>‹#›</a:t>
            </a:fld>
            <a:r>
              <a:rPr lang="en-US" dirty="0"/>
              <a:t> </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6" name="Content Placeholder 5"/>
          <p:cNvSpPr>
            <a:spLocks noGrp="1"/>
          </p:cNvSpPr>
          <p:nvPr>
            <p:ph sz="quarter" idx="12"/>
          </p:nvPr>
        </p:nvSpPr>
        <p:spPr>
          <a:xfrm>
            <a:off x="490938" y="1143000"/>
            <a:ext cx="6999354"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5"/>
          <p:cNvSpPr>
            <a:spLocks noGrp="1"/>
          </p:cNvSpPr>
          <p:nvPr>
            <p:ph sz="quarter" idx="13"/>
          </p:nvPr>
        </p:nvSpPr>
        <p:spPr>
          <a:xfrm>
            <a:off x="7746809" y="1143000"/>
            <a:ext cx="3953193"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5673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3 Photo">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a:xfrm>
            <a:off x="396381" y="6296292"/>
            <a:ext cx="294066" cy="224790"/>
          </a:xfrm>
        </p:spPr>
        <p:txBody>
          <a:bodyPr/>
          <a:lstStyle>
            <a:lvl1pPr>
              <a:defRPr>
                <a:solidFill>
                  <a:schemeClr val="accent6"/>
                </a:solidFill>
              </a:defRPr>
            </a:lvl1pPr>
          </a:lstStyle>
          <a:p>
            <a:fld id="{12CB907E-C602-C34B-93F7-CA9E40714286}" type="slidenum">
              <a:rPr lang="en-US" smtClean="0"/>
              <a:pPr/>
              <a:t>‹#›</a:t>
            </a:fld>
            <a:r>
              <a:rPr lang="en-US" dirty="0"/>
              <a:t> </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11" name="Content Placeholder 5"/>
          <p:cNvSpPr>
            <a:spLocks noGrp="1"/>
          </p:cNvSpPr>
          <p:nvPr>
            <p:ph sz="quarter" idx="13"/>
          </p:nvPr>
        </p:nvSpPr>
        <p:spPr>
          <a:xfrm>
            <a:off x="7746809" y="1139825"/>
            <a:ext cx="3953193"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p:cNvSpPr>
            <a:spLocks noGrp="1"/>
          </p:cNvSpPr>
          <p:nvPr>
            <p:ph type="pic" sz="quarter" idx="14"/>
          </p:nvPr>
        </p:nvSpPr>
        <p:spPr>
          <a:xfrm>
            <a:off x="490940" y="1206501"/>
            <a:ext cx="6994062" cy="4648199"/>
          </a:xfrm>
        </p:spPr>
        <p:txBody>
          <a:bodyPr/>
          <a:lstStyle>
            <a:lvl1pPr>
              <a:defRPr sz="1800">
                <a:solidFill>
                  <a:schemeClr val="bg2"/>
                </a:solidFill>
              </a:defRPr>
            </a:lvl1pPr>
          </a:lstStyle>
          <a:p>
            <a:r>
              <a:rPr lang="en-US" dirty="0"/>
              <a:t>Drag picture to placeholder or click icon to add</a:t>
            </a:r>
          </a:p>
        </p:txBody>
      </p:sp>
    </p:spTree>
    <p:extLst>
      <p:ext uri="{BB962C8B-B14F-4D97-AF65-F5344CB8AC3E}">
        <p14:creationId xmlns:p14="http://schemas.microsoft.com/office/powerpoint/2010/main" val="4151689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3 Rule">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lvl1pPr>
              <a:defRPr>
                <a:solidFill>
                  <a:schemeClr val="accent6"/>
                </a:solidFill>
              </a:defRPr>
            </a:lvl1pPr>
          </a:lstStyle>
          <a:p>
            <a:fld id="{12CB907E-C602-C34B-93F7-CA9E40714286}" type="slidenum">
              <a:rPr lang="en-US" smtClean="0"/>
              <a:pPr/>
              <a:t>‹#›</a:t>
            </a:fld>
            <a:r>
              <a:rPr lang="en-US" dirty="0"/>
              <a:t> </a:t>
            </a:r>
          </a:p>
        </p:txBody>
      </p:sp>
      <p:cxnSp>
        <p:nvCxnSpPr>
          <p:cNvPr id="9" name="Straight Connector 8"/>
          <p:cNvCxnSpPr/>
          <p:nvPr userDrawn="1"/>
        </p:nvCxnSpPr>
        <p:spPr>
          <a:xfrm>
            <a:off x="7607753" y="1210029"/>
            <a:ext cx="0" cy="4654197"/>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6" name="Content Placeholder 5"/>
          <p:cNvSpPr>
            <a:spLocks noGrp="1"/>
          </p:cNvSpPr>
          <p:nvPr>
            <p:ph sz="quarter" idx="12"/>
          </p:nvPr>
        </p:nvSpPr>
        <p:spPr>
          <a:xfrm>
            <a:off x="490939" y="1139825"/>
            <a:ext cx="6872074"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5"/>
          <p:cNvSpPr>
            <a:spLocks noGrp="1"/>
          </p:cNvSpPr>
          <p:nvPr>
            <p:ph sz="quarter" idx="13"/>
          </p:nvPr>
        </p:nvSpPr>
        <p:spPr>
          <a:xfrm>
            <a:off x="7855021" y="1139825"/>
            <a:ext cx="384498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0577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Quote">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lvl1pPr>
              <a:defRPr>
                <a:solidFill>
                  <a:schemeClr val="accent6"/>
                </a:solidFill>
              </a:defRPr>
            </a:lvl1pPr>
          </a:lstStyle>
          <a:p>
            <a:fld id="{12CB907E-C602-C34B-93F7-CA9E40714286}" type="slidenum">
              <a:rPr lang="en-US" smtClean="0"/>
              <a:pPr/>
              <a:t>‹#›</a:t>
            </a:fld>
            <a:r>
              <a:rPr lang="en-US" dirty="0"/>
              <a:t> </a:t>
            </a:r>
          </a:p>
        </p:txBody>
      </p:sp>
      <p:cxnSp>
        <p:nvCxnSpPr>
          <p:cNvPr id="20" name="Straight Connector 19"/>
          <p:cNvCxnSpPr/>
          <p:nvPr userDrawn="1"/>
        </p:nvCxnSpPr>
        <p:spPr>
          <a:xfrm>
            <a:off x="6094413" y="1210029"/>
            <a:ext cx="0" cy="4654197"/>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6" name="Content Placeholder 5"/>
          <p:cNvSpPr>
            <a:spLocks noGrp="1"/>
          </p:cNvSpPr>
          <p:nvPr>
            <p:ph sz="quarter" idx="12"/>
          </p:nvPr>
        </p:nvSpPr>
        <p:spPr>
          <a:xfrm>
            <a:off x="490939" y="1139825"/>
            <a:ext cx="5363083"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quarter" idx="14"/>
          </p:nvPr>
        </p:nvSpPr>
        <p:spPr>
          <a:xfrm>
            <a:off x="6337490" y="1118312"/>
            <a:ext cx="5362514" cy="4833226"/>
          </a:xfrm>
        </p:spPr>
        <p:txBody>
          <a:bodyPr/>
          <a:lstStyle>
            <a:lvl1pPr marL="173038" indent="-173038">
              <a:lnSpc>
                <a:spcPct val="90000"/>
              </a:lnSpc>
              <a:spcAft>
                <a:spcPts val="1000"/>
              </a:spcAft>
              <a:defRPr sz="3200">
                <a:solidFill>
                  <a:schemeClr val="tx1"/>
                </a:solidFill>
              </a:defRPr>
            </a:lvl1pPr>
            <a:lvl2pPr marL="740664" indent="-285750">
              <a:spcAft>
                <a:spcPts val="1000"/>
              </a:spcAft>
              <a:buClr>
                <a:schemeClr val="tx2"/>
              </a:buClr>
              <a:buFont typeface="Lucida Grande"/>
              <a:buChar char="—"/>
              <a:defRPr i="1">
                <a:solidFill>
                  <a:schemeClr val="tx2"/>
                </a:solidFill>
              </a:defRPr>
            </a:lvl2pPr>
            <a:lvl3pPr marL="0" indent="0">
              <a:buClr>
                <a:schemeClr val="tx2"/>
              </a:buClr>
              <a:buFontTx/>
              <a:buNone/>
              <a:defRPr>
                <a:solidFill>
                  <a:schemeClr val="tx2"/>
                </a:solidFill>
              </a:defRPr>
            </a:lvl3pPr>
            <a:lvl4pPr marL="0" indent="0">
              <a:buClr>
                <a:schemeClr val="tx2"/>
              </a:buClr>
              <a:buFontTx/>
              <a:buNone/>
              <a:defRPr>
                <a:solidFill>
                  <a:schemeClr val="tx2"/>
                </a:solidFill>
              </a:defRPr>
            </a:lvl4pPr>
            <a:lvl5pPr marL="0" indent="0">
              <a:buClr>
                <a:schemeClr val="tx2"/>
              </a:buClr>
              <a:buFontTx/>
              <a:buNone/>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90773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lvl1pPr>
              <a:defRPr>
                <a:solidFill>
                  <a:schemeClr val="accent6"/>
                </a:solidFill>
              </a:defRPr>
            </a:lvl1pPr>
          </a:lstStyle>
          <a:p>
            <a:fld id="{12CB907E-C602-C34B-93F7-CA9E40714286}" type="slidenum">
              <a:rPr lang="en-US" smtClean="0"/>
              <a:pPr/>
              <a:t>‹#›</a:t>
            </a:fld>
            <a:r>
              <a:rPr lang="en-US" dirty="0"/>
              <a:t> </a:t>
            </a:r>
          </a:p>
        </p:txBody>
      </p:sp>
      <p:sp>
        <p:nvSpPr>
          <p:cNvPr id="6" name="Text Placeholder 3"/>
          <p:cNvSpPr>
            <a:spLocks noGrp="1"/>
          </p:cNvSpPr>
          <p:nvPr>
            <p:ph type="body" sz="quarter" idx="14"/>
          </p:nvPr>
        </p:nvSpPr>
        <p:spPr>
          <a:xfrm>
            <a:off x="487662" y="1117916"/>
            <a:ext cx="11213296" cy="4833623"/>
          </a:xfrm>
        </p:spPr>
        <p:txBody>
          <a:bodyPr/>
          <a:lstStyle>
            <a:lvl1pPr marL="173038" indent="-173038">
              <a:lnSpc>
                <a:spcPct val="90000"/>
              </a:lnSpc>
              <a:spcAft>
                <a:spcPts val="1000"/>
              </a:spcAft>
              <a:defRPr sz="3200">
                <a:solidFill>
                  <a:schemeClr val="tx1"/>
                </a:solidFill>
              </a:defRPr>
            </a:lvl1pPr>
            <a:lvl2pPr marL="740664" indent="-285750">
              <a:spcAft>
                <a:spcPts val="1000"/>
              </a:spcAft>
              <a:buClr>
                <a:schemeClr val="tx2"/>
              </a:buClr>
              <a:buFont typeface="Lucida Grande"/>
              <a:buChar char="—"/>
              <a:defRPr i="1">
                <a:solidFill>
                  <a:schemeClr val="tx2"/>
                </a:solidFill>
              </a:defRPr>
            </a:lvl2pPr>
            <a:lvl3pPr marL="0" indent="0">
              <a:buClr>
                <a:schemeClr val="tx2"/>
              </a:buClr>
              <a:buFontTx/>
              <a:buNone/>
              <a:defRPr>
                <a:solidFill>
                  <a:schemeClr val="tx2"/>
                </a:solidFill>
              </a:defRPr>
            </a:lvl3pPr>
            <a:lvl4pPr marL="0" indent="0">
              <a:buClr>
                <a:schemeClr val="tx2"/>
              </a:buClr>
              <a:buFontTx/>
              <a:buNone/>
              <a:defRPr>
                <a:solidFill>
                  <a:schemeClr val="tx2"/>
                </a:solidFill>
              </a:defRPr>
            </a:lvl4pPr>
            <a:lvl5pPr marL="0" indent="0">
              <a:buClr>
                <a:schemeClr val="tx2"/>
              </a:buClr>
              <a:buFontTx/>
              <a:buNone/>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490939" y="310308"/>
            <a:ext cx="11209064" cy="342206"/>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35228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6" name="Picture Placeholder 5"/>
          <p:cNvSpPr>
            <a:spLocks noGrp="1"/>
          </p:cNvSpPr>
          <p:nvPr>
            <p:ph type="pic" sz="quarter" idx="12" hasCustomPrompt="1"/>
          </p:nvPr>
        </p:nvSpPr>
        <p:spPr>
          <a:xfrm>
            <a:off x="0" y="962525"/>
            <a:ext cx="12188825" cy="5897880"/>
          </a:xfrm>
        </p:spPr>
        <p:txBody>
          <a:bodyPr/>
          <a:lstStyle>
            <a:lvl1pPr marL="0" marR="0" indent="0" algn="l" defTabSz="457200" rtl="0" eaLnBrk="1" fontAlgn="auto" latinLnBrk="0" hangingPunct="1">
              <a:lnSpc>
                <a:spcPct val="100000"/>
              </a:lnSpc>
              <a:spcBef>
                <a:spcPts val="0"/>
              </a:spcBef>
              <a:spcAft>
                <a:spcPts val="600"/>
              </a:spcAft>
              <a:buClr>
                <a:schemeClr val="tx1"/>
              </a:buClr>
              <a:buSzTx/>
              <a:buFont typeface="Arial"/>
              <a:buNone/>
              <a:tabLst/>
              <a:defRPr sz="1800" baseline="0">
                <a:solidFill>
                  <a:schemeClr val="bg2"/>
                </a:solidFill>
              </a:defRPr>
            </a:lvl1pPr>
          </a:lstStyle>
          <a:p>
            <a:r>
              <a:rPr lang="en-US" dirty="0"/>
              <a:t>Drag picture to placeholder or click icon to add. The logo should sit on top of picture.</a:t>
            </a:r>
          </a:p>
          <a:p>
            <a:endParaRPr lang="en-US" dirty="0"/>
          </a:p>
        </p:txBody>
      </p:sp>
      <p:sp>
        <p:nvSpPr>
          <p:cNvPr id="4" name="Slide Number Placeholder 7"/>
          <p:cNvSpPr>
            <a:spLocks noGrp="1"/>
          </p:cNvSpPr>
          <p:nvPr>
            <p:ph type="sldNum" sz="quarter" idx="11"/>
          </p:nvPr>
        </p:nvSpPr>
        <p:spPr>
          <a:xfrm>
            <a:off x="463958" y="6298509"/>
            <a:ext cx="294066" cy="224790"/>
          </a:xfrm>
        </p:spPr>
        <p:txBody>
          <a:bodyPr/>
          <a:lstStyle>
            <a:lvl1pPr>
              <a:defRPr>
                <a:solidFill>
                  <a:schemeClr val="accent6"/>
                </a:solidFill>
              </a:defRPr>
            </a:lvl1pPr>
          </a:lstStyle>
          <a:p>
            <a:fld id="{12CB907E-C602-C34B-93F7-CA9E40714286}" type="slidenum">
              <a:rPr lang="en-US" smtClean="0"/>
              <a:pPr/>
              <a:t>‹#›</a:t>
            </a:fld>
            <a:r>
              <a:rPr lang="en-US" dirty="0"/>
              <a:t> </a:t>
            </a:r>
          </a:p>
        </p:txBody>
      </p:sp>
    </p:spTree>
    <p:extLst>
      <p:ext uri="{BB962C8B-B14F-4D97-AF65-F5344CB8AC3E}">
        <p14:creationId xmlns:p14="http://schemas.microsoft.com/office/powerpoint/2010/main" val="10032806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6" name="Picture Placeholder 5"/>
          <p:cNvSpPr>
            <a:spLocks noGrp="1"/>
          </p:cNvSpPr>
          <p:nvPr>
            <p:ph type="pic" sz="quarter" idx="12" hasCustomPrompt="1"/>
          </p:nvPr>
        </p:nvSpPr>
        <p:spPr>
          <a:xfrm>
            <a:off x="0" y="958991"/>
            <a:ext cx="6106601" cy="5897880"/>
          </a:xfrm>
        </p:spPr>
        <p:txBody>
          <a:bodyPr/>
          <a:lstStyle>
            <a:lvl1pPr marL="0" marR="0" indent="0" algn="l" defTabSz="457200" rtl="0" eaLnBrk="1" fontAlgn="auto" latinLnBrk="0" hangingPunct="1">
              <a:lnSpc>
                <a:spcPct val="100000"/>
              </a:lnSpc>
              <a:spcBef>
                <a:spcPts val="0"/>
              </a:spcBef>
              <a:spcAft>
                <a:spcPts val="600"/>
              </a:spcAft>
              <a:buClr>
                <a:schemeClr val="tx1"/>
              </a:buClr>
              <a:buSzTx/>
              <a:buFont typeface="Arial"/>
              <a:buNone/>
              <a:tabLst/>
              <a:defRPr sz="1800" baseline="0">
                <a:solidFill>
                  <a:schemeClr val="bg2"/>
                </a:solidFill>
              </a:defRPr>
            </a:lvl1pPr>
          </a:lstStyle>
          <a:p>
            <a:r>
              <a:rPr lang="en-US" dirty="0"/>
              <a:t>Drag picture to placeholder or click icon to add. </a:t>
            </a:r>
          </a:p>
        </p:txBody>
      </p:sp>
      <p:sp>
        <p:nvSpPr>
          <p:cNvPr id="9" name="Picture Placeholder 5"/>
          <p:cNvSpPr>
            <a:spLocks noGrp="1"/>
          </p:cNvSpPr>
          <p:nvPr>
            <p:ph type="pic" sz="quarter" idx="13" hasCustomPrompt="1"/>
          </p:nvPr>
        </p:nvSpPr>
        <p:spPr>
          <a:xfrm>
            <a:off x="6094413" y="958991"/>
            <a:ext cx="6094411" cy="5897880"/>
          </a:xfrm>
        </p:spPr>
        <p:txBody>
          <a:bodyPr/>
          <a:lstStyle>
            <a:lvl1pPr marL="0" marR="0" indent="0" algn="l" defTabSz="457200" rtl="0" eaLnBrk="1" fontAlgn="auto" latinLnBrk="0" hangingPunct="1">
              <a:lnSpc>
                <a:spcPct val="100000"/>
              </a:lnSpc>
              <a:spcBef>
                <a:spcPts val="0"/>
              </a:spcBef>
              <a:spcAft>
                <a:spcPts val="600"/>
              </a:spcAft>
              <a:buClr>
                <a:schemeClr val="tx1"/>
              </a:buClr>
              <a:buSzTx/>
              <a:buFont typeface="Arial"/>
              <a:buNone/>
              <a:tabLst/>
              <a:defRPr sz="1800" baseline="0">
                <a:solidFill>
                  <a:schemeClr val="bg2"/>
                </a:solidFill>
              </a:defRPr>
            </a:lvl1pPr>
          </a:lstStyle>
          <a:p>
            <a:r>
              <a:rPr lang="en-US" dirty="0"/>
              <a:t>Drag picture to placeholder or click icon to add. The logo should sit on top of picture.</a:t>
            </a:r>
          </a:p>
          <a:p>
            <a:endParaRPr lang="en-US" dirty="0"/>
          </a:p>
        </p:txBody>
      </p:sp>
      <p:sp>
        <p:nvSpPr>
          <p:cNvPr id="5" name="Slide Number Placeholder 7"/>
          <p:cNvSpPr>
            <a:spLocks noGrp="1"/>
          </p:cNvSpPr>
          <p:nvPr>
            <p:ph type="sldNum" sz="quarter" idx="11"/>
          </p:nvPr>
        </p:nvSpPr>
        <p:spPr>
          <a:xfrm>
            <a:off x="480584" y="6315134"/>
            <a:ext cx="294066" cy="224790"/>
          </a:xfrm>
        </p:spPr>
        <p:txBody>
          <a:bodyPr/>
          <a:lstStyle>
            <a:lvl1pPr>
              <a:defRPr>
                <a:solidFill>
                  <a:schemeClr val="accent6"/>
                </a:solidFill>
              </a:defRPr>
            </a:lvl1pPr>
          </a:lstStyle>
          <a:p>
            <a:fld id="{12CB907E-C602-C34B-93F7-CA9E40714286}" type="slidenum">
              <a:rPr lang="en-US" smtClean="0"/>
              <a:pPr/>
              <a:t>‹#›</a:t>
            </a:fld>
            <a:r>
              <a:rPr lang="en-US" dirty="0"/>
              <a:t> </a:t>
            </a:r>
          </a:p>
        </p:txBody>
      </p:sp>
    </p:spTree>
    <p:extLst>
      <p:ext uri="{BB962C8B-B14F-4D97-AF65-F5344CB8AC3E}">
        <p14:creationId xmlns:p14="http://schemas.microsoft.com/office/powerpoint/2010/main" val="3564784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Option 2">
    <p:spTree>
      <p:nvGrpSpPr>
        <p:cNvPr id="1" name=""/>
        <p:cNvGrpSpPr/>
        <p:nvPr/>
      </p:nvGrpSpPr>
      <p:grpSpPr>
        <a:xfrm>
          <a:off x="0" y="0"/>
          <a:ext cx="0" cy="0"/>
          <a:chOff x="0" y="0"/>
          <a:chExt cx="0" cy="0"/>
        </a:xfrm>
      </p:grpSpPr>
      <p:sp>
        <p:nvSpPr>
          <p:cNvPr id="13" name="Title 1"/>
          <p:cNvSpPr>
            <a:spLocks noGrp="1"/>
          </p:cNvSpPr>
          <p:nvPr>
            <p:ph type="title"/>
          </p:nvPr>
        </p:nvSpPr>
        <p:spPr>
          <a:xfrm>
            <a:off x="498798" y="1305927"/>
            <a:ext cx="11209064" cy="1523098"/>
          </a:xfrm>
          <a:effectLst/>
        </p:spPr>
        <p:txBody>
          <a:bodyPr vert="horz" lIns="0" tIns="0" rIns="0" bIns="0" rtlCol="0" anchor="b" anchorCtr="0">
            <a:noAutofit/>
          </a:bodyPr>
          <a:lstStyle>
            <a:lvl1pPr>
              <a:lnSpc>
                <a:spcPct val="100000"/>
              </a:lnSpc>
              <a:defRPr lang="en-US" sz="4400" dirty="0">
                <a:solidFill>
                  <a:schemeClr val="tx1"/>
                </a:solidFill>
              </a:defRPr>
            </a:lvl1pPr>
          </a:lstStyle>
          <a:p>
            <a:pPr lvl="0">
              <a:lnSpc>
                <a:spcPct val="82000"/>
              </a:lnSpc>
              <a:spcAft>
                <a:spcPts val="800"/>
              </a:spcAft>
            </a:pPr>
            <a:r>
              <a:rPr lang="en-US"/>
              <a:t>Click to edit Master title style</a:t>
            </a:r>
            <a:endParaRPr lang="en-US" dirty="0"/>
          </a:p>
        </p:txBody>
      </p:sp>
      <p:sp>
        <p:nvSpPr>
          <p:cNvPr id="15" name="Text Placeholder 3"/>
          <p:cNvSpPr>
            <a:spLocks noGrp="1"/>
          </p:cNvSpPr>
          <p:nvPr>
            <p:ph type="body" sz="quarter" idx="18"/>
          </p:nvPr>
        </p:nvSpPr>
        <p:spPr>
          <a:xfrm>
            <a:off x="498799" y="3073691"/>
            <a:ext cx="6933968" cy="914400"/>
          </a:xfrm>
          <a:effectLst/>
        </p:spPr>
        <p:txBody>
          <a:bodyPr/>
          <a:lstStyle>
            <a:lvl1pPr algn="r">
              <a:defRPr sz="2800"/>
            </a:lvl1pPr>
          </a:lstStyle>
          <a:p>
            <a:pPr lvl="0"/>
            <a:r>
              <a:rPr lang="en-US"/>
              <a:t>Click to edit Master text styles</a:t>
            </a:r>
          </a:p>
        </p:txBody>
      </p:sp>
      <p:sp>
        <p:nvSpPr>
          <p:cNvPr id="16" name="Text Placeholder 9"/>
          <p:cNvSpPr>
            <a:spLocks noGrp="1"/>
          </p:cNvSpPr>
          <p:nvPr>
            <p:ph type="body" sz="quarter" idx="13"/>
          </p:nvPr>
        </p:nvSpPr>
        <p:spPr>
          <a:xfrm>
            <a:off x="498799" y="4336872"/>
            <a:ext cx="5609823" cy="2335211"/>
          </a:xfrm>
        </p:spPr>
        <p:txBody>
          <a:bodyPr/>
          <a:lstStyle>
            <a:lvl1pPr marL="0" indent="0">
              <a:lnSpc>
                <a:spcPct val="100000"/>
              </a:lnSpc>
              <a:spcAft>
                <a:spcPts val="600"/>
              </a:spcAft>
              <a:buFontTx/>
              <a:buNone/>
              <a:defRPr sz="2000">
                <a:solidFill>
                  <a:schemeClr val="tx2"/>
                </a:solidFill>
              </a:defRPr>
            </a:lvl1pPr>
            <a:lvl2pPr marL="0" indent="0">
              <a:lnSpc>
                <a:spcPct val="100000"/>
              </a:lnSpc>
              <a:spcAft>
                <a:spcPts val="600"/>
              </a:spcAft>
              <a:buFontTx/>
              <a:buNone/>
              <a:defRPr sz="2000">
                <a:solidFill>
                  <a:schemeClr val="tx2"/>
                </a:solidFill>
              </a:defRPr>
            </a:lvl2pPr>
            <a:lvl3pPr marL="0" indent="0">
              <a:lnSpc>
                <a:spcPct val="100000"/>
              </a:lnSpc>
              <a:spcAft>
                <a:spcPts val="600"/>
              </a:spcAft>
              <a:buFontTx/>
              <a:buNone/>
              <a:defRPr sz="2000">
                <a:solidFill>
                  <a:schemeClr val="tx2"/>
                </a:solidFill>
              </a:defRPr>
            </a:lvl3pPr>
            <a:lvl4pPr marL="0" indent="0">
              <a:lnSpc>
                <a:spcPct val="100000"/>
              </a:lnSpc>
              <a:spcAft>
                <a:spcPts val="600"/>
              </a:spcAft>
              <a:buFontTx/>
              <a:buNone/>
              <a:defRPr sz="2000">
                <a:solidFill>
                  <a:schemeClr val="tx2"/>
                </a:solidFill>
              </a:defRPr>
            </a:lvl4pPr>
            <a:lvl5pPr marL="0" indent="0">
              <a:lnSpc>
                <a:spcPct val="100000"/>
              </a:lnSpc>
              <a:spcAft>
                <a:spcPts val="600"/>
              </a:spcAft>
              <a:buFontTx/>
              <a:buNone/>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7" name="Straight Connector 16"/>
          <p:cNvCxnSpPr/>
          <p:nvPr userDrawn="1"/>
        </p:nvCxnSpPr>
        <p:spPr>
          <a:xfrm flipH="1">
            <a:off x="-1" y="2930868"/>
            <a:ext cx="749808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userDrawn="1"/>
        </p:nvSpPr>
        <p:spPr>
          <a:xfrm>
            <a:off x="660869" y="6313988"/>
            <a:ext cx="9405611" cy="309063"/>
          </a:xfrm>
          <a:prstGeom prst="rect">
            <a:avLst/>
          </a:prstGeom>
          <a:noFill/>
          <a:ln>
            <a:noFill/>
          </a:ln>
        </p:spPr>
        <p:txBody>
          <a:bodyPr wrap="square" lIns="0" tIns="0" rIns="0" bIns="0" rtlCol="0">
            <a:noAutofit/>
          </a:bodyPr>
          <a:lstStyle/>
          <a:p>
            <a:r>
              <a:rPr lang="en-US" sz="900" i="1" kern="1200" dirty="0">
                <a:solidFill>
                  <a:schemeClr val="tx2"/>
                </a:solidFill>
                <a:effectLst/>
                <a:latin typeface="+mn-lt"/>
                <a:ea typeface="+mn-ea"/>
                <a:cs typeface="+mn-cs"/>
              </a:rPr>
              <a:t>© 2017 AT&amp;T intellectual property. All rights reserved. AT&amp;T and Globe Logo are registered trademarks and service marks of AT&amp;T Intellectual property. FirstNet, First Responder Network Authority and FirstNet logo are registered trademarks and service marks of FirstNet, an independent authority within the U.S. Department of Commerce. All other marks are the property of their respective owners. </a:t>
            </a:r>
            <a:endParaRPr lang="en-US" sz="900" kern="1200" dirty="0">
              <a:solidFill>
                <a:schemeClr val="tx2"/>
              </a:solidFill>
              <a:effectLst/>
              <a:latin typeface="+mn-lt"/>
              <a:ea typeface="+mn-ea"/>
              <a:cs typeface="+mn-cs"/>
            </a:endParaRPr>
          </a:p>
        </p:txBody>
      </p:sp>
      <p:pic>
        <p:nvPicPr>
          <p:cNvPr id="47" name="Picture 46">
            <a:extLst>
              <a:ext uri="{FF2B5EF4-FFF2-40B4-BE49-F238E27FC236}">
                <a16:creationId xmlns:a16="http://schemas.microsoft.com/office/drawing/2014/main" id="{5144773D-FC39-44B0-AAD7-B1702A6A05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31517" y="6218978"/>
            <a:ext cx="1689400" cy="491142"/>
          </a:xfrm>
          <a:prstGeom prst="rect">
            <a:avLst/>
          </a:prstGeom>
        </p:spPr>
      </p:pic>
    </p:spTree>
    <p:extLst>
      <p:ext uri="{BB962C8B-B14F-4D97-AF65-F5344CB8AC3E}">
        <p14:creationId xmlns:p14="http://schemas.microsoft.com/office/powerpoint/2010/main" val="28345090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Row with Picture">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lvl1pPr>
              <a:defRPr>
                <a:solidFill>
                  <a:schemeClr val="accent6"/>
                </a:solidFill>
              </a:defRPr>
            </a:lvl1pPr>
          </a:lstStyle>
          <a:p>
            <a:fld id="{12CB907E-C602-C34B-93F7-CA9E40714286}" type="slidenum">
              <a:rPr lang="en-US" smtClean="0"/>
              <a:pPr/>
              <a:t>‹#›</a:t>
            </a:fld>
            <a:r>
              <a:rPr lang="en-US" dirty="0"/>
              <a:t> </a:t>
            </a:r>
          </a:p>
        </p:txBody>
      </p:sp>
      <p:cxnSp>
        <p:nvCxnSpPr>
          <p:cNvPr id="13" name="Straight Connector 12"/>
          <p:cNvCxnSpPr/>
          <p:nvPr userDrawn="1"/>
        </p:nvCxnSpPr>
        <p:spPr>
          <a:xfrm flipH="1">
            <a:off x="490939" y="3520578"/>
            <a:ext cx="11209064"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6" name="Picture Placeholder 5"/>
          <p:cNvSpPr>
            <a:spLocks noGrp="1"/>
          </p:cNvSpPr>
          <p:nvPr>
            <p:ph type="pic" sz="quarter" idx="16"/>
          </p:nvPr>
        </p:nvSpPr>
        <p:spPr>
          <a:xfrm>
            <a:off x="487661" y="1206500"/>
            <a:ext cx="2844059" cy="2128838"/>
          </a:xfrm>
        </p:spPr>
        <p:txBody>
          <a:bodyPr/>
          <a:lstStyle>
            <a:lvl1pPr>
              <a:defRPr sz="1800">
                <a:solidFill>
                  <a:schemeClr val="bg2"/>
                </a:solidFill>
              </a:defRPr>
            </a:lvl1pPr>
          </a:lstStyle>
          <a:p>
            <a:r>
              <a:rPr lang="en-US" dirty="0"/>
              <a:t>Drag picture to placeholder or click icon to add</a:t>
            </a:r>
          </a:p>
        </p:txBody>
      </p:sp>
      <p:sp>
        <p:nvSpPr>
          <p:cNvPr id="21" name="Text Placeholder 20"/>
          <p:cNvSpPr>
            <a:spLocks noGrp="1"/>
          </p:cNvSpPr>
          <p:nvPr>
            <p:ph type="body" sz="quarter" idx="18"/>
          </p:nvPr>
        </p:nvSpPr>
        <p:spPr>
          <a:xfrm>
            <a:off x="3675693" y="1145571"/>
            <a:ext cx="8024310" cy="2306404"/>
          </a:xfrm>
        </p:spPr>
        <p:txBody>
          <a:bodyPr/>
          <a:lstStyle>
            <a:lvl1pPr>
              <a:defRPr sz="2200"/>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5"/>
          <p:cNvSpPr>
            <a:spLocks noGrp="1"/>
          </p:cNvSpPr>
          <p:nvPr>
            <p:ph type="pic" sz="quarter" idx="17"/>
          </p:nvPr>
        </p:nvSpPr>
        <p:spPr>
          <a:xfrm>
            <a:off x="487661" y="3721100"/>
            <a:ext cx="2844059" cy="2133600"/>
          </a:xfrm>
        </p:spPr>
        <p:txBody>
          <a:bodyPr/>
          <a:lstStyle>
            <a:lvl1pPr>
              <a:defRPr sz="1800">
                <a:solidFill>
                  <a:schemeClr val="bg2"/>
                </a:solidFill>
              </a:defRPr>
            </a:lvl1pPr>
          </a:lstStyle>
          <a:p>
            <a:r>
              <a:rPr lang="en-US" dirty="0"/>
              <a:t>Drag picture to placeholder or click icon to add</a:t>
            </a:r>
          </a:p>
        </p:txBody>
      </p:sp>
      <p:sp>
        <p:nvSpPr>
          <p:cNvPr id="22" name="Text Placeholder 20"/>
          <p:cNvSpPr>
            <a:spLocks noGrp="1"/>
          </p:cNvSpPr>
          <p:nvPr>
            <p:ph type="body" sz="quarter" idx="19"/>
          </p:nvPr>
        </p:nvSpPr>
        <p:spPr>
          <a:xfrm>
            <a:off x="3675693" y="3632261"/>
            <a:ext cx="8024310" cy="2309752"/>
          </a:xfrm>
        </p:spPr>
        <p:txBody>
          <a:bodyPr/>
          <a:lstStyle>
            <a:lvl1pPr>
              <a:defRPr sz="2200"/>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490939" y="310308"/>
            <a:ext cx="11209064" cy="342206"/>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958866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Row with Picture">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lvl1pPr>
              <a:defRPr>
                <a:solidFill>
                  <a:schemeClr val="accent6"/>
                </a:solidFill>
              </a:defRPr>
            </a:lvl1pPr>
          </a:lstStyle>
          <a:p>
            <a:fld id="{12CB907E-C602-C34B-93F7-CA9E40714286}" type="slidenum">
              <a:rPr lang="en-US" smtClean="0"/>
              <a:pPr/>
              <a:t>‹#›</a:t>
            </a:fld>
            <a:r>
              <a:rPr lang="en-US" dirty="0"/>
              <a:t> </a:t>
            </a:r>
          </a:p>
        </p:txBody>
      </p:sp>
      <p:cxnSp>
        <p:nvCxnSpPr>
          <p:cNvPr id="13" name="Straight Connector 12"/>
          <p:cNvCxnSpPr/>
          <p:nvPr userDrawn="1"/>
        </p:nvCxnSpPr>
        <p:spPr>
          <a:xfrm flipH="1">
            <a:off x="490939" y="2690205"/>
            <a:ext cx="11209064"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flipH="1">
            <a:off x="490939" y="4365061"/>
            <a:ext cx="11209064"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6" name="Picture Placeholder 5"/>
          <p:cNvSpPr>
            <a:spLocks noGrp="1"/>
          </p:cNvSpPr>
          <p:nvPr>
            <p:ph type="pic" sz="quarter" idx="16"/>
          </p:nvPr>
        </p:nvSpPr>
        <p:spPr>
          <a:xfrm>
            <a:off x="490939" y="1209839"/>
            <a:ext cx="2844059" cy="1299796"/>
          </a:xfrm>
        </p:spPr>
        <p:txBody>
          <a:bodyPr/>
          <a:lstStyle>
            <a:lvl1pPr>
              <a:defRPr sz="1800">
                <a:solidFill>
                  <a:schemeClr val="bg2"/>
                </a:solidFill>
              </a:defRPr>
            </a:lvl1pPr>
          </a:lstStyle>
          <a:p>
            <a:r>
              <a:rPr lang="en-US" dirty="0"/>
              <a:t>Drag picture to placeholder or click icon to add</a:t>
            </a:r>
          </a:p>
        </p:txBody>
      </p:sp>
      <p:sp>
        <p:nvSpPr>
          <p:cNvPr id="21" name="Text Placeholder 20"/>
          <p:cNvSpPr>
            <a:spLocks noGrp="1"/>
          </p:cNvSpPr>
          <p:nvPr>
            <p:ph type="body" sz="quarter" idx="18"/>
          </p:nvPr>
        </p:nvSpPr>
        <p:spPr>
          <a:xfrm>
            <a:off x="3675693" y="1146867"/>
            <a:ext cx="8024310" cy="1461642"/>
          </a:xfrm>
        </p:spPr>
        <p:txBody>
          <a:bodyPr/>
          <a:lstStyle>
            <a:lvl1pPr>
              <a:spcAft>
                <a:spcPts val="600"/>
              </a:spcAft>
              <a:defRPr sz="2200"/>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Picture Placeholder 5"/>
          <p:cNvSpPr>
            <a:spLocks noGrp="1"/>
          </p:cNvSpPr>
          <p:nvPr>
            <p:ph type="pic" sz="quarter" idx="19"/>
          </p:nvPr>
        </p:nvSpPr>
        <p:spPr>
          <a:xfrm>
            <a:off x="490939" y="2868174"/>
            <a:ext cx="2844059" cy="1299796"/>
          </a:xfrm>
        </p:spPr>
        <p:txBody>
          <a:bodyPr/>
          <a:lstStyle>
            <a:lvl1pPr>
              <a:defRPr sz="1800">
                <a:solidFill>
                  <a:schemeClr val="bg2"/>
                </a:solidFill>
              </a:defRPr>
            </a:lvl1pPr>
          </a:lstStyle>
          <a:p>
            <a:r>
              <a:rPr lang="en-US" dirty="0"/>
              <a:t>Drag picture to placeholder or click icon to add</a:t>
            </a:r>
          </a:p>
        </p:txBody>
      </p:sp>
      <p:sp>
        <p:nvSpPr>
          <p:cNvPr id="38" name="Text Placeholder 20"/>
          <p:cNvSpPr>
            <a:spLocks noGrp="1"/>
          </p:cNvSpPr>
          <p:nvPr>
            <p:ph type="body" sz="quarter" idx="20"/>
          </p:nvPr>
        </p:nvSpPr>
        <p:spPr>
          <a:xfrm>
            <a:off x="3675693" y="2778378"/>
            <a:ext cx="8024310" cy="1456917"/>
          </a:xfrm>
        </p:spPr>
        <p:txBody>
          <a:bodyPr/>
          <a:lstStyle>
            <a:lvl1pPr>
              <a:spcAft>
                <a:spcPts val="600"/>
              </a:spcAft>
              <a:defRPr sz="2200"/>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9" name="Picture Placeholder 5"/>
          <p:cNvSpPr>
            <a:spLocks noGrp="1"/>
          </p:cNvSpPr>
          <p:nvPr>
            <p:ph type="pic" sz="quarter" idx="21"/>
          </p:nvPr>
        </p:nvSpPr>
        <p:spPr>
          <a:xfrm>
            <a:off x="490939" y="4546625"/>
            <a:ext cx="2844059" cy="1299796"/>
          </a:xfrm>
        </p:spPr>
        <p:txBody>
          <a:bodyPr/>
          <a:lstStyle>
            <a:lvl1pPr>
              <a:defRPr sz="1800">
                <a:solidFill>
                  <a:schemeClr val="bg2"/>
                </a:solidFill>
              </a:defRPr>
            </a:lvl1pPr>
          </a:lstStyle>
          <a:p>
            <a:r>
              <a:rPr lang="en-US" dirty="0"/>
              <a:t>Drag picture to placeholder or click icon to add</a:t>
            </a:r>
          </a:p>
        </p:txBody>
      </p:sp>
      <p:sp>
        <p:nvSpPr>
          <p:cNvPr id="40" name="Text Placeholder 20"/>
          <p:cNvSpPr>
            <a:spLocks noGrp="1"/>
          </p:cNvSpPr>
          <p:nvPr>
            <p:ph type="body" sz="quarter" idx="22"/>
          </p:nvPr>
        </p:nvSpPr>
        <p:spPr>
          <a:xfrm>
            <a:off x="3675693" y="4465965"/>
            <a:ext cx="8024310" cy="1485573"/>
          </a:xfrm>
        </p:spPr>
        <p:txBody>
          <a:bodyPr/>
          <a:lstStyle>
            <a:lvl1pPr>
              <a:spcAft>
                <a:spcPts val="600"/>
              </a:spcAft>
              <a:defRPr sz="2200"/>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1221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Col with Picture">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lvl1pPr>
              <a:defRPr>
                <a:solidFill>
                  <a:schemeClr val="accent6"/>
                </a:solidFill>
              </a:defRPr>
            </a:lvl1pPr>
          </a:lstStyle>
          <a:p>
            <a:fld id="{12CB907E-C602-C34B-93F7-CA9E40714286}" type="slidenum">
              <a:rPr lang="en-US" smtClean="0"/>
              <a:pPr/>
              <a:t>‹#›</a:t>
            </a:fld>
            <a:r>
              <a:rPr lang="en-US" dirty="0"/>
              <a:t> </a:t>
            </a:r>
          </a:p>
        </p:txBody>
      </p:sp>
      <p:cxnSp>
        <p:nvCxnSpPr>
          <p:cNvPr id="20" name="Straight Connector 19"/>
          <p:cNvCxnSpPr/>
          <p:nvPr userDrawn="1"/>
        </p:nvCxnSpPr>
        <p:spPr>
          <a:xfrm>
            <a:off x="6094413" y="1208089"/>
            <a:ext cx="0" cy="4654373"/>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19" name="Picture Placeholder 18"/>
          <p:cNvSpPr>
            <a:spLocks noGrp="1"/>
          </p:cNvSpPr>
          <p:nvPr>
            <p:ph type="pic" sz="quarter" idx="14"/>
          </p:nvPr>
        </p:nvSpPr>
        <p:spPr>
          <a:xfrm>
            <a:off x="486707" y="1209839"/>
            <a:ext cx="5360121" cy="2317504"/>
          </a:xfrm>
        </p:spPr>
        <p:txBody>
          <a:bodyPr/>
          <a:lstStyle>
            <a:lvl1pPr>
              <a:defRPr sz="1800">
                <a:solidFill>
                  <a:schemeClr val="bg2"/>
                </a:solidFill>
              </a:defRPr>
            </a:lvl1pPr>
          </a:lstStyle>
          <a:p>
            <a:r>
              <a:rPr lang="en-US" dirty="0"/>
              <a:t>Drag picture to placeholder or click icon to add</a:t>
            </a:r>
          </a:p>
        </p:txBody>
      </p:sp>
      <p:sp>
        <p:nvSpPr>
          <p:cNvPr id="21" name="Picture Placeholder 18"/>
          <p:cNvSpPr>
            <a:spLocks noGrp="1"/>
          </p:cNvSpPr>
          <p:nvPr>
            <p:ph type="pic" sz="quarter" idx="15"/>
          </p:nvPr>
        </p:nvSpPr>
        <p:spPr>
          <a:xfrm>
            <a:off x="6339882" y="1209839"/>
            <a:ext cx="5360121" cy="2317504"/>
          </a:xfrm>
        </p:spPr>
        <p:txBody>
          <a:bodyPr/>
          <a:lstStyle>
            <a:lvl1pPr>
              <a:defRPr sz="1800">
                <a:solidFill>
                  <a:schemeClr val="bg2"/>
                </a:solidFill>
              </a:defRPr>
            </a:lvl1pPr>
          </a:lstStyle>
          <a:p>
            <a:r>
              <a:rPr lang="en-US" dirty="0"/>
              <a:t>Drag picture to placeholder or click icon to add</a:t>
            </a:r>
          </a:p>
        </p:txBody>
      </p:sp>
      <p:sp>
        <p:nvSpPr>
          <p:cNvPr id="6" name="Content Placeholder 5"/>
          <p:cNvSpPr>
            <a:spLocks noGrp="1"/>
          </p:cNvSpPr>
          <p:nvPr>
            <p:ph sz="quarter" idx="12"/>
          </p:nvPr>
        </p:nvSpPr>
        <p:spPr>
          <a:xfrm>
            <a:off x="486707" y="3709989"/>
            <a:ext cx="5363083" cy="2230437"/>
          </a:xfrm>
        </p:spPr>
        <p:txBody>
          <a:bodyPr lIns="0"/>
          <a:lstStyle>
            <a:lvl1pPr>
              <a:defRPr sz="2200">
                <a:solidFill>
                  <a:schemeClr val="tx1"/>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5"/>
          <p:cNvSpPr>
            <a:spLocks noGrp="1"/>
          </p:cNvSpPr>
          <p:nvPr>
            <p:ph sz="quarter" idx="13"/>
          </p:nvPr>
        </p:nvSpPr>
        <p:spPr>
          <a:xfrm>
            <a:off x="6336920" y="3709989"/>
            <a:ext cx="5363083" cy="2230437"/>
          </a:xfrm>
        </p:spPr>
        <p:txBody>
          <a:bodyPr lIns="0"/>
          <a:lstStyle>
            <a:lvl1pPr>
              <a:defRPr sz="2200">
                <a:solidFill>
                  <a:schemeClr val="tx1"/>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6471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Col with Picture">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lvl1pPr>
              <a:defRPr>
                <a:solidFill>
                  <a:schemeClr val="accent6"/>
                </a:solidFill>
              </a:defRPr>
            </a:lvl1pPr>
          </a:lstStyle>
          <a:p>
            <a:fld id="{12CB907E-C602-C34B-93F7-CA9E40714286}" type="slidenum">
              <a:rPr lang="en-US" smtClean="0"/>
              <a:pPr/>
              <a:t>‹#›</a:t>
            </a:fld>
            <a:r>
              <a:rPr lang="en-US" dirty="0"/>
              <a:t> </a:t>
            </a:r>
          </a:p>
        </p:txBody>
      </p:sp>
      <p:cxnSp>
        <p:nvCxnSpPr>
          <p:cNvPr id="12" name="Straight Connector 11"/>
          <p:cNvCxnSpPr/>
          <p:nvPr userDrawn="1"/>
        </p:nvCxnSpPr>
        <p:spPr>
          <a:xfrm>
            <a:off x="4142909" y="1208089"/>
            <a:ext cx="0" cy="4654373"/>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8049699" y="1208089"/>
            <a:ext cx="0" cy="4654373"/>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0" name="Picture Placeholder 18"/>
          <p:cNvSpPr>
            <a:spLocks noGrp="1"/>
          </p:cNvSpPr>
          <p:nvPr>
            <p:ph type="pic" sz="quarter" idx="14"/>
          </p:nvPr>
        </p:nvSpPr>
        <p:spPr>
          <a:xfrm>
            <a:off x="486706" y="1208088"/>
            <a:ext cx="3400552" cy="2317504"/>
          </a:xfrm>
        </p:spPr>
        <p:txBody>
          <a:bodyPr/>
          <a:lstStyle>
            <a:lvl1pPr>
              <a:defRPr sz="1800">
                <a:solidFill>
                  <a:schemeClr val="bg2"/>
                </a:solidFill>
              </a:defRPr>
            </a:lvl1pPr>
          </a:lstStyle>
          <a:p>
            <a:r>
              <a:rPr lang="en-US" dirty="0"/>
              <a:t>Drag picture to placeholder or click icon to add</a:t>
            </a:r>
          </a:p>
        </p:txBody>
      </p:sp>
      <p:sp>
        <p:nvSpPr>
          <p:cNvPr id="21" name="Picture Placeholder 18"/>
          <p:cNvSpPr>
            <a:spLocks noGrp="1"/>
          </p:cNvSpPr>
          <p:nvPr>
            <p:ph type="pic" sz="quarter" idx="20"/>
          </p:nvPr>
        </p:nvSpPr>
        <p:spPr>
          <a:xfrm>
            <a:off x="4396253" y="1208088"/>
            <a:ext cx="3400552" cy="2317504"/>
          </a:xfrm>
        </p:spPr>
        <p:txBody>
          <a:bodyPr/>
          <a:lstStyle>
            <a:lvl1pPr>
              <a:defRPr sz="1800">
                <a:solidFill>
                  <a:schemeClr val="bg2"/>
                </a:solidFill>
              </a:defRPr>
            </a:lvl1pPr>
          </a:lstStyle>
          <a:p>
            <a:r>
              <a:rPr lang="en-US" dirty="0"/>
              <a:t>Drag picture to placeholder or click icon to add</a:t>
            </a:r>
          </a:p>
        </p:txBody>
      </p:sp>
      <p:sp>
        <p:nvSpPr>
          <p:cNvPr id="22" name="Picture Placeholder 18"/>
          <p:cNvSpPr>
            <a:spLocks noGrp="1"/>
          </p:cNvSpPr>
          <p:nvPr>
            <p:ph type="pic" sz="quarter" idx="21"/>
          </p:nvPr>
        </p:nvSpPr>
        <p:spPr>
          <a:xfrm>
            <a:off x="8299451" y="1208088"/>
            <a:ext cx="3400552" cy="2317504"/>
          </a:xfrm>
        </p:spPr>
        <p:txBody>
          <a:bodyPr/>
          <a:lstStyle>
            <a:lvl1pPr>
              <a:defRPr sz="1800">
                <a:solidFill>
                  <a:schemeClr val="bg2"/>
                </a:solidFill>
              </a:defRPr>
            </a:lvl1pPr>
          </a:lstStyle>
          <a:p>
            <a:r>
              <a:rPr lang="en-US" dirty="0"/>
              <a:t>Drag picture to placeholder or click icon to add</a:t>
            </a:r>
          </a:p>
        </p:txBody>
      </p:sp>
      <p:sp>
        <p:nvSpPr>
          <p:cNvPr id="14" name="Content Placeholder 5"/>
          <p:cNvSpPr>
            <a:spLocks noGrp="1"/>
          </p:cNvSpPr>
          <p:nvPr>
            <p:ph sz="quarter" idx="17"/>
          </p:nvPr>
        </p:nvSpPr>
        <p:spPr>
          <a:xfrm>
            <a:off x="486707" y="3692708"/>
            <a:ext cx="3405614" cy="2254067"/>
          </a:xfrm>
        </p:spPr>
        <p:txBody>
          <a:bodyPr lIns="0"/>
          <a:lstStyle>
            <a:lvl1pPr>
              <a:defRPr sz="2200">
                <a:solidFill>
                  <a:schemeClr val="tx1"/>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5"/>
          <p:cNvSpPr>
            <a:spLocks noGrp="1"/>
          </p:cNvSpPr>
          <p:nvPr>
            <p:ph sz="quarter" idx="18"/>
          </p:nvPr>
        </p:nvSpPr>
        <p:spPr>
          <a:xfrm>
            <a:off x="4393497" y="3692708"/>
            <a:ext cx="3405614" cy="2254067"/>
          </a:xfrm>
        </p:spPr>
        <p:txBody>
          <a:bodyPr lIns="0"/>
          <a:lstStyle>
            <a:lvl1pPr>
              <a:defRPr sz="2200">
                <a:solidFill>
                  <a:srgbClr val="4C8AB8"/>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5"/>
          <p:cNvSpPr>
            <a:spLocks noGrp="1"/>
          </p:cNvSpPr>
          <p:nvPr>
            <p:ph sz="quarter" idx="19"/>
          </p:nvPr>
        </p:nvSpPr>
        <p:spPr>
          <a:xfrm>
            <a:off x="8300289" y="3692708"/>
            <a:ext cx="3405614" cy="2254067"/>
          </a:xfrm>
        </p:spPr>
        <p:txBody>
          <a:bodyPr lIns="0"/>
          <a:lstStyle>
            <a:lvl1pPr>
              <a:defRPr sz="2200">
                <a:solidFill>
                  <a:srgbClr val="4C8AB8"/>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
          <p:cNvSpPr>
            <a:spLocks noGrp="1"/>
          </p:cNvSpPr>
          <p:nvPr>
            <p:ph type="title"/>
          </p:nvPr>
        </p:nvSpPr>
        <p:spPr>
          <a:xfrm>
            <a:off x="490939" y="310308"/>
            <a:ext cx="11209064" cy="342206"/>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4360263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Col with Picture">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lvl1pPr>
              <a:defRPr>
                <a:solidFill>
                  <a:schemeClr val="accent6"/>
                </a:solidFill>
              </a:defRPr>
            </a:lvl1pPr>
          </a:lstStyle>
          <a:p>
            <a:fld id="{12CB907E-C602-C34B-93F7-CA9E40714286}" type="slidenum">
              <a:rPr lang="en-US" smtClean="0"/>
              <a:pPr/>
              <a:t>‹#›</a:t>
            </a:fld>
            <a:r>
              <a:rPr lang="en-US" dirty="0"/>
              <a:t> </a:t>
            </a:r>
          </a:p>
        </p:txBody>
      </p:sp>
      <p:cxnSp>
        <p:nvCxnSpPr>
          <p:cNvPr id="14" name="Straight Connector 13"/>
          <p:cNvCxnSpPr/>
          <p:nvPr userDrawn="1"/>
        </p:nvCxnSpPr>
        <p:spPr>
          <a:xfrm>
            <a:off x="3167640" y="1208089"/>
            <a:ext cx="0" cy="4654373"/>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6098645" y="1209675"/>
            <a:ext cx="0" cy="4652786"/>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9019071" y="1208089"/>
            <a:ext cx="0" cy="4654373"/>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24" name="Picture Placeholder 18"/>
          <p:cNvSpPr>
            <a:spLocks noGrp="1"/>
          </p:cNvSpPr>
          <p:nvPr>
            <p:ph type="pic" sz="quarter" idx="14"/>
          </p:nvPr>
        </p:nvSpPr>
        <p:spPr>
          <a:xfrm>
            <a:off x="486707" y="1208088"/>
            <a:ext cx="2460086" cy="2317504"/>
          </a:xfrm>
        </p:spPr>
        <p:txBody>
          <a:bodyPr/>
          <a:lstStyle>
            <a:lvl1pPr>
              <a:defRPr sz="1800">
                <a:solidFill>
                  <a:schemeClr val="bg2"/>
                </a:solidFill>
              </a:defRPr>
            </a:lvl1pPr>
          </a:lstStyle>
          <a:p>
            <a:r>
              <a:rPr lang="en-US" dirty="0"/>
              <a:t>Drag picture to placeholder or click icon to add</a:t>
            </a:r>
          </a:p>
        </p:txBody>
      </p:sp>
      <p:sp>
        <p:nvSpPr>
          <p:cNvPr id="25" name="Picture Placeholder 18"/>
          <p:cNvSpPr>
            <a:spLocks noGrp="1"/>
          </p:cNvSpPr>
          <p:nvPr>
            <p:ph type="pic" sz="quarter" idx="21"/>
          </p:nvPr>
        </p:nvSpPr>
        <p:spPr>
          <a:xfrm>
            <a:off x="3412422" y="1208088"/>
            <a:ext cx="2460086" cy="2317504"/>
          </a:xfrm>
        </p:spPr>
        <p:txBody>
          <a:bodyPr/>
          <a:lstStyle>
            <a:lvl1pPr>
              <a:defRPr sz="1800">
                <a:solidFill>
                  <a:schemeClr val="bg2"/>
                </a:solidFill>
              </a:defRPr>
            </a:lvl1pPr>
          </a:lstStyle>
          <a:p>
            <a:r>
              <a:rPr lang="en-US" dirty="0"/>
              <a:t>Drag picture to placeholder or click icon to add</a:t>
            </a:r>
          </a:p>
        </p:txBody>
      </p:sp>
      <p:sp>
        <p:nvSpPr>
          <p:cNvPr id="26" name="Picture Placeholder 18"/>
          <p:cNvSpPr>
            <a:spLocks noGrp="1"/>
          </p:cNvSpPr>
          <p:nvPr>
            <p:ph type="pic" sz="quarter" idx="22"/>
          </p:nvPr>
        </p:nvSpPr>
        <p:spPr>
          <a:xfrm>
            <a:off x="6332423" y="1208088"/>
            <a:ext cx="2460086" cy="2317504"/>
          </a:xfrm>
        </p:spPr>
        <p:txBody>
          <a:bodyPr/>
          <a:lstStyle>
            <a:lvl1pPr>
              <a:defRPr sz="1800">
                <a:solidFill>
                  <a:schemeClr val="bg2"/>
                </a:solidFill>
              </a:defRPr>
            </a:lvl1pPr>
          </a:lstStyle>
          <a:p>
            <a:r>
              <a:rPr lang="en-US" dirty="0"/>
              <a:t>Drag picture to placeholder or click icon to add</a:t>
            </a:r>
          </a:p>
        </p:txBody>
      </p:sp>
      <p:sp>
        <p:nvSpPr>
          <p:cNvPr id="27" name="Picture Placeholder 18"/>
          <p:cNvSpPr>
            <a:spLocks noGrp="1"/>
          </p:cNvSpPr>
          <p:nvPr>
            <p:ph type="pic" sz="quarter" idx="23"/>
          </p:nvPr>
        </p:nvSpPr>
        <p:spPr>
          <a:xfrm>
            <a:off x="9239918" y="1208088"/>
            <a:ext cx="2460086" cy="2317504"/>
          </a:xfrm>
        </p:spPr>
        <p:txBody>
          <a:bodyPr/>
          <a:lstStyle>
            <a:lvl1pPr>
              <a:defRPr sz="1800">
                <a:solidFill>
                  <a:schemeClr val="bg2"/>
                </a:solidFill>
              </a:defRPr>
            </a:lvl1pPr>
          </a:lstStyle>
          <a:p>
            <a:r>
              <a:rPr lang="en-US" dirty="0"/>
              <a:t>Drag picture to placeholder or click icon to add</a:t>
            </a:r>
          </a:p>
        </p:txBody>
      </p:sp>
      <p:sp>
        <p:nvSpPr>
          <p:cNvPr id="13" name="Content Placeholder 5"/>
          <p:cNvSpPr>
            <a:spLocks noGrp="1"/>
          </p:cNvSpPr>
          <p:nvPr>
            <p:ph sz="quarter" idx="17"/>
          </p:nvPr>
        </p:nvSpPr>
        <p:spPr>
          <a:xfrm>
            <a:off x="486707" y="3684588"/>
            <a:ext cx="2436152" cy="2262187"/>
          </a:xfrm>
        </p:spPr>
        <p:txBody>
          <a:bodyPr lIns="0"/>
          <a:lstStyle>
            <a:lvl1pPr>
              <a:defRPr sz="2200">
                <a:solidFill>
                  <a:srgbClr val="4C8AB8"/>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5"/>
          <p:cNvSpPr>
            <a:spLocks noGrp="1"/>
          </p:cNvSpPr>
          <p:nvPr>
            <p:ph sz="quarter" idx="18"/>
          </p:nvPr>
        </p:nvSpPr>
        <p:spPr>
          <a:xfrm>
            <a:off x="3412422" y="3684588"/>
            <a:ext cx="2436152" cy="2262187"/>
          </a:xfrm>
        </p:spPr>
        <p:txBody>
          <a:bodyPr lIns="0"/>
          <a:lstStyle>
            <a:lvl1pPr>
              <a:defRPr sz="2200">
                <a:solidFill>
                  <a:srgbClr val="4C8AB8"/>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5"/>
          <p:cNvSpPr>
            <a:spLocks noGrp="1"/>
          </p:cNvSpPr>
          <p:nvPr>
            <p:ph sz="quarter" idx="19"/>
          </p:nvPr>
        </p:nvSpPr>
        <p:spPr>
          <a:xfrm>
            <a:off x="6332423" y="3684588"/>
            <a:ext cx="2436152" cy="2262187"/>
          </a:xfrm>
        </p:spPr>
        <p:txBody>
          <a:bodyPr lIns="0"/>
          <a:lstStyle>
            <a:lvl1pPr>
              <a:defRPr sz="2200">
                <a:solidFill>
                  <a:srgbClr val="4C8AB8"/>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5"/>
          <p:cNvSpPr>
            <a:spLocks noGrp="1"/>
          </p:cNvSpPr>
          <p:nvPr>
            <p:ph sz="quarter" idx="20"/>
          </p:nvPr>
        </p:nvSpPr>
        <p:spPr>
          <a:xfrm>
            <a:off x="9255280" y="3684588"/>
            <a:ext cx="2436152" cy="2262187"/>
          </a:xfrm>
        </p:spPr>
        <p:txBody>
          <a:bodyPr lIns="0"/>
          <a:lstStyle>
            <a:lvl1pPr>
              <a:defRPr sz="2200">
                <a:solidFill>
                  <a:srgbClr val="4C8AB8"/>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11537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Col with Subhead">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lvl1pPr>
              <a:defRPr>
                <a:solidFill>
                  <a:schemeClr val="accent6"/>
                </a:solidFill>
              </a:defRPr>
            </a:lvl1pPr>
          </a:lstStyle>
          <a:p>
            <a:fld id="{12CB907E-C602-C34B-93F7-CA9E40714286}" type="slidenum">
              <a:rPr lang="en-US" smtClean="0"/>
              <a:pPr/>
              <a:t>‹#›</a:t>
            </a:fld>
            <a:r>
              <a:rPr lang="en-US" dirty="0"/>
              <a:t> </a:t>
            </a:r>
          </a:p>
        </p:txBody>
      </p:sp>
      <p:cxnSp>
        <p:nvCxnSpPr>
          <p:cNvPr id="20" name="Straight Connector 19"/>
          <p:cNvCxnSpPr/>
          <p:nvPr userDrawn="1"/>
        </p:nvCxnSpPr>
        <p:spPr>
          <a:xfrm>
            <a:off x="6094413" y="2686647"/>
            <a:ext cx="0" cy="317757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5"/>
          <p:cNvSpPr>
            <a:spLocks noGrp="1"/>
          </p:cNvSpPr>
          <p:nvPr>
            <p:ph sz="quarter" idx="14"/>
          </p:nvPr>
        </p:nvSpPr>
        <p:spPr>
          <a:xfrm>
            <a:off x="486707" y="1118870"/>
            <a:ext cx="11209064" cy="1340190"/>
          </a:xfrm>
        </p:spPr>
        <p:txBody>
          <a:bodyPr/>
          <a:lstStyle>
            <a:lvl1pPr marL="0" indent="0">
              <a:lnSpc>
                <a:spcPct val="90000"/>
              </a:lnSpc>
              <a:spcAft>
                <a:spcPts val="1000"/>
              </a:spcAft>
              <a:buFontTx/>
              <a:buNone/>
              <a:defRPr sz="3200" baseline="0">
                <a:solidFill>
                  <a:schemeClr val="tx1"/>
                </a:solidFill>
              </a:defRPr>
            </a:lvl1pPr>
            <a:lvl2pPr marL="0" indent="0">
              <a:lnSpc>
                <a:spcPct val="90000"/>
              </a:lnSpc>
              <a:spcAft>
                <a:spcPts val="1000"/>
              </a:spcAft>
              <a:buClr>
                <a:schemeClr val="accent5"/>
              </a:buClr>
              <a:buFontTx/>
              <a:buNone/>
              <a:defRPr sz="3200">
                <a:solidFill>
                  <a:schemeClr val="tx1"/>
                </a:solidFill>
              </a:defRPr>
            </a:lvl2pPr>
            <a:lvl3pPr marL="0" indent="0">
              <a:lnSpc>
                <a:spcPct val="90000"/>
              </a:lnSpc>
              <a:spcAft>
                <a:spcPts val="1000"/>
              </a:spcAft>
              <a:buClr>
                <a:schemeClr val="accent5"/>
              </a:buClr>
              <a:buFontTx/>
              <a:buNone/>
              <a:defRPr sz="3200">
                <a:solidFill>
                  <a:schemeClr val="tx1"/>
                </a:solidFill>
              </a:defRPr>
            </a:lvl3pPr>
            <a:lvl4pPr marL="0" indent="0">
              <a:lnSpc>
                <a:spcPct val="90000"/>
              </a:lnSpc>
              <a:spcAft>
                <a:spcPts val="1000"/>
              </a:spcAft>
              <a:buClr>
                <a:schemeClr val="accent5"/>
              </a:buClr>
              <a:buFontTx/>
              <a:buNone/>
              <a:defRPr sz="3200">
                <a:solidFill>
                  <a:schemeClr val="tx1"/>
                </a:solidFill>
              </a:defRPr>
            </a:lvl4pPr>
            <a:lvl5pPr marL="0" indent="0">
              <a:lnSpc>
                <a:spcPct val="90000"/>
              </a:lnSpc>
              <a:spcAft>
                <a:spcPts val="1000"/>
              </a:spcAft>
              <a:buClr>
                <a:schemeClr val="accent5"/>
              </a:buClr>
              <a:buFontTx/>
              <a:buNone/>
              <a:defRPr sz="3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2"/>
          </p:nvPr>
        </p:nvSpPr>
        <p:spPr>
          <a:xfrm>
            <a:off x="486707" y="2624603"/>
            <a:ext cx="5363083" cy="3315823"/>
          </a:xfrm>
        </p:spPr>
        <p:txBody>
          <a:bodyPr/>
          <a:lstStyle>
            <a:lvl1pPr>
              <a:defRPr sz="2200">
                <a:solidFill>
                  <a:schemeClr val="tx2"/>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5"/>
          <p:cNvSpPr>
            <a:spLocks noGrp="1"/>
          </p:cNvSpPr>
          <p:nvPr>
            <p:ph sz="quarter" idx="13"/>
          </p:nvPr>
        </p:nvSpPr>
        <p:spPr>
          <a:xfrm>
            <a:off x="6336920" y="2623099"/>
            <a:ext cx="5363083" cy="3317327"/>
          </a:xfrm>
        </p:spPr>
        <p:txBody>
          <a:bodyPr/>
          <a:lstStyle>
            <a:lvl1pPr>
              <a:defRPr sz="2200">
                <a:solidFill>
                  <a:schemeClr val="tx2"/>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490939" y="310308"/>
            <a:ext cx="11209064" cy="342206"/>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471570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Col with Subhead">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lvl1pPr>
              <a:defRPr>
                <a:solidFill>
                  <a:schemeClr val="accent6"/>
                </a:solidFill>
              </a:defRPr>
            </a:lvl1pPr>
          </a:lstStyle>
          <a:p>
            <a:fld id="{12CB907E-C602-C34B-93F7-CA9E40714286}" type="slidenum">
              <a:rPr lang="en-US" smtClean="0"/>
              <a:pPr/>
              <a:t>‹#›</a:t>
            </a:fld>
            <a:r>
              <a:rPr lang="en-US" dirty="0"/>
              <a:t> </a:t>
            </a:r>
          </a:p>
        </p:txBody>
      </p:sp>
      <p:cxnSp>
        <p:nvCxnSpPr>
          <p:cNvPr id="20" name="Straight Connector 19"/>
          <p:cNvCxnSpPr/>
          <p:nvPr userDrawn="1"/>
        </p:nvCxnSpPr>
        <p:spPr>
          <a:xfrm>
            <a:off x="4142909" y="2686647"/>
            <a:ext cx="0" cy="317757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8049699" y="2686647"/>
            <a:ext cx="0" cy="317757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ontent Placeholder 5"/>
          <p:cNvSpPr>
            <a:spLocks noGrp="1"/>
          </p:cNvSpPr>
          <p:nvPr>
            <p:ph sz="quarter" idx="14"/>
          </p:nvPr>
        </p:nvSpPr>
        <p:spPr>
          <a:xfrm>
            <a:off x="490939" y="1117981"/>
            <a:ext cx="11209064" cy="1344168"/>
          </a:xfrm>
        </p:spPr>
        <p:txBody>
          <a:bodyPr/>
          <a:lstStyle>
            <a:lvl1pPr marL="0" indent="0">
              <a:lnSpc>
                <a:spcPct val="90000"/>
              </a:lnSpc>
              <a:spcAft>
                <a:spcPts val="1000"/>
              </a:spcAft>
              <a:buFontTx/>
              <a:buNone/>
              <a:defRPr sz="3200" baseline="0">
                <a:solidFill>
                  <a:schemeClr val="tx1"/>
                </a:solidFill>
              </a:defRPr>
            </a:lvl1pPr>
            <a:lvl2pPr marL="0" indent="0">
              <a:lnSpc>
                <a:spcPct val="90000"/>
              </a:lnSpc>
              <a:spcAft>
                <a:spcPts val="1000"/>
              </a:spcAft>
              <a:buClr>
                <a:schemeClr val="accent5"/>
              </a:buClr>
              <a:buFontTx/>
              <a:buNone/>
              <a:defRPr sz="3200">
                <a:solidFill>
                  <a:schemeClr val="tx1"/>
                </a:solidFill>
              </a:defRPr>
            </a:lvl2pPr>
            <a:lvl3pPr marL="0" indent="0">
              <a:lnSpc>
                <a:spcPct val="90000"/>
              </a:lnSpc>
              <a:spcAft>
                <a:spcPts val="1000"/>
              </a:spcAft>
              <a:buClr>
                <a:schemeClr val="accent5"/>
              </a:buClr>
              <a:buFontTx/>
              <a:buNone/>
              <a:defRPr sz="3200">
                <a:solidFill>
                  <a:schemeClr val="tx1"/>
                </a:solidFill>
              </a:defRPr>
            </a:lvl3pPr>
            <a:lvl4pPr marL="0" indent="0">
              <a:lnSpc>
                <a:spcPct val="90000"/>
              </a:lnSpc>
              <a:spcAft>
                <a:spcPts val="1000"/>
              </a:spcAft>
              <a:buClr>
                <a:schemeClr val="accent5"/>
              </a:buClr>
              <a:buFontTx/>
              <a:buNone/>
              <a:defRPr sz="3200">
                <a:solidFill>
                  <a:schemeClr val="tx1"/>
                </a:solidFill>
              </a:defRPr>
            </a:lvl4pPr>
            <a:lvl5pPr marL="0" indent="0">
              <a:lnSpc>
                <a:spcPct val="90000"/>
              </a:lnSpc>
              <a:spcAft>
                <a:spcPts val="1000"/>
              </a:spcAft>
              <a:buClr>
                <a:schemeClr val="accent5"/>
              </a:buClr>
              <a:buFontTx/>
              <a:buNone/>
              <a:defRPr sz="3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2"/>
          </p:nvPr>
        </p:nvSpPr>
        <p:spPr>
          <a:xfrm>
            <a:off x="486707" y="2623098"/>
            <a:ext cx="3405614" cy="3317328"/>
          </a:xfrm>
        </p:spPr>
        <p:txBody>
          <a:bodyPr/>
          <a:lstStyle>
            <a:lvl1pPr>
              <a:defRPr sz="2200">
                <a:solidFill>
                  <a:schemeClr val="tx2"/>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5"/>
          <p:cNvSpPr>
            <a:spLocks noGrp="1"/>
          </p:cNvSpPr>
          <p:nvPr>
            <p:ph sz="quarter" idx="15"/>
          </p:nvPr>
        </p:nvSpPr>
        <p:spPr>
          <a:xfrm>
            <a:off x="4393497" y="2623098"/>
            <a:ext cx="3405614" cy="3317328"/>
          </a:xfrm>
        </p:spPr>
        <p:txBody>
          <a:bodyPr/>
          <a:lstStyle>
            <a:lvl1pPr>
              <a:defRPr sz="2200">
                <a:solidFill>
                  <a:schemeClr val="tx2"/>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16"/>
          </p:nvPr>
        </p:nvSpPr>
        <p:spPr>
          <a:xfrm>
            <a:off x="8300289" y="2623098"/>
            <a:ext cx="3405614" cy="3317328"/>
          </a:xfrm>
        </p:spPr>
        <p:txBody>
          <a:bodyPr/>
          <a:lstStyle>
            <a:lvl1pPr>
              <a:defRPr sz="2200">
                <a:solidFill>
                  <a:schemeClr val="tx2"/>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66598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Col with Subhead">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lvl1pPr>
              <a:defRPr>
                <a:solidFill>
                  <a:schemeClr val="accent6"/>
                </a:solidFill>
              </a:defRPr>
            </a:lvl1pPr>
          </a:lstStyle>
          <a:p>
            <a:fld id="{12CB907E-C602-C34B-93F7-CA9E40714286}" type="slidenum">
              <a:rPr lang="en-US" smtClean="0"/>
              <a:pPr/>
              <a:t>‹#›</a:t>
            </a:fld>
            <a:r>
              <a:rPr lang="en-US" dirty="0"/>
              <a:t> </a:t>
            </a:r>
          </a:p>
        </p:txBody>
      </p:sp>
      <p:cxnSp>
        <p:nvCxnSpPr>
          <p:cNvPr id="12" name="Straight Connector 11"/>
          <p:cNvCxnSpPr/>
          <p:nvPr userDrawn="1"/>
        </p:nvCxnSpPr>
        <p:spPr>
          <a:xfrm>
            <a:off x="3167640" y="2690651"/>
            <a:ext cx="0" cy="3173575"/>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6093355" y="2690651"/>
            <a:ext cx="0" cy="3173575"/>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9019071" y="2690651"/>
            <a:ext cx="0" cy="3173575"/>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ontent Placeholder 5"/>
          <p:cNvSpPr>
            <a:spLocks noGrp="1"/>
          </p:cNvSpPr>
          <p:nvPr>
            <p:ph sz="quarter" idx="14"/>
          </p:nvPr>
        </p:nvSpPr>
        <p:spPr>
          <a:xfrm>
            <a:off x="490939" y="1117981"/>
            <a:ext cx="11209064" cy="1344168"/>
          </a:xfrm>
        </p:spPr>
        <p:txBody>
          <a:bodyPr/>
          <a:lstStyle>
            <a:lvl1pPr marL="0" indent="0">
              <a:lnSpc>
                <a:spcPct val="90000"/>
              </a:lnSpc>
              <a:spcAft>
                <a:spcPts val="1000"/>
              </a:spcAft>
              <a:buFontTx/>
              <a:buNone/>
              <a:defRPr sz="3200" baseline="0">
                <a:solidFill>
                  <a:schemeClr val="tx1"/>
                </a:solidFill>
              </a:defRPr>
            </a:lvl1pPr>
            <a:lvl2pPr marL="0" indent="0">
              <a:lnSpc>
                <a:spcPct val="90000"/>
              </a:lnSpc>
              <a:spcAft>
                <a:spcPts val="1000"/>
              </a:spcAft>
              <a:buClr>
                <a:schemeClr val="accent5"/>
              </a:buClr>
              <a:buFontTx/>
              <a:buNone/>
              <a:defRPr sz="3200">
                <a:solidFill>
                  <a:schemeClr val="tx1"/>
                </a:solidFill>
              </a:defRPr>
            </a:lvl2pPr>
            <a:lvl3pPr marL="0" indent="0">
              <a:lnSpc>
                <a:spcPct val="90000"/>
              </a:lnSpc>
              <a:spcAft>
                <a:spcPts val="1000"/>
              </a:spcAft>
              <a:buClr>
                <a:schemeClr val="accent5"/>
              </a:buClr>
              <a:buFontTx/>
              <a:buNone/>
              <a:defRPr sz="3200">
                <a:solidFill>
                  <a:schemeClr val="tx1"/>
                </a:solidFill>
              </a:defRPr>
            </a:lvl3pPr>
            <a:lvl4pPr marL="0" indent="0">
              <a:lnSpc>
                <a:spcPct val="90000"/>
              </a:lnSpc>
              <a:spcAft>
                <a:spcPts val="1000"/>
              </a:spcAft>
              <a:buClr>
                <a:schemeClr val="accent5"/>
              </a:buClr>
              <a:buFontTx/>
              <a:buNone/>
              <a:defRPr sz="3200">
                <a:solidFill>
                  <a:schemeClr val="tx1"/>
                </a:solidFill>
              </a:defRPr>
            </a:lvl4pPr>
            <a:lvl5pPr marL="0" indent="0">
              <a:lnSpc>
                <a:spcPct val="90000"/>
              </a:lnSpc>
              <a:spcAft>
                <a:spcPts val="1000"/>
              </a:spcAft>
              <a:buClr>
                <a:schemeClr val="accent5"/>
              </a:buClr>
              <a:buFontTx/>
              <a:buNone/>
              <a:defRPr sz="3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5"/>
          <p:cNvSpPr>
            <a:spLocks noGrp="1"/>
          </p:cNvSpPr>
          <p:nvPr>
            <p:ph sz="quarter" idx="15"/>
          </p:nvPr>
        </p:nvSpPr>
        <p:spPr>
          <a:xfrm>
            <a:off x="486707" y="2623098"/>
            <a:ext cx="2436152" cy="3328184"/>
          </a:xfrm>
        </p:spPr>
        <p:txBody>
          <a:bodyPr/>
          <a:lstStyle>
            <a:lvl1pPr>
              <a:defRPr sz="2200">
                <a:solidFill>
                  <a:schemeClr val="tx2"/>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5"/>
          <p:cNvSpPr>
            <a:spLocks noGrp="1"/>
          </p:cNvSpPr>
          <p:nvPr>
            <p:ph sz="quarter" idx="16"/>
          </p:nvPr>
        </p:nvSpPr>
        <p:spPr>
          <a:xfrm>
            <a:off x="3412422" y="2623098"/>
            <a:ext cx="2436152" cy="3328184"/>
          </a:xfrm>
        </p:spPr>
        <p:txBody>
          <a:bodyPr/>
          <a:lstStyle>
            <a:lvl1pPr>
              <a:defRPr sz="2200">
                <a:solidFill>
                  <a:schemeClr val="tx2"/>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5"/>
          <p:cNvSpPr>
            <a:spLocks noGrp="1"/>
          </p:cNvSpPr>
          <p:nvPr>
            <p:ph sz="quarter" idx="17"/>
          </p:nvPr>
        </p:nvSpPr>
        <p:spPr>
          <a:xfrm>
            <a:off x="6338137" y="2623098"/>
            <a:ext cx="2436152" cy="3328184"/>
          </a:xfrm>
        </p:spPr>
        <p:txBody>
          <a:bodyPr/>
          <a:lstStyle>
            <a:lvl1pPr>
              <a:defRPr sz="2200">
                <a:solidFill>
                  <a:schemeClr val="tx2"/>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5"/>
          <p:cNvSpPr>
            <a:spLocks noGrp="1"/>
          </p:cNvSpPr>
          <p:nvPr>
            <p:ph sz="quarter" idx="18"/>
          </p:nvPr>
        </p:nvSpPr>
        <p:spPr>
          <a:xfrm>
            <a:off x="9263851" y="2623098"/>
            <a:ext cx="2436152" cy="3328184"/>
          </a:xfrm>
        </p:spPr>
        <p:txBody>
          <a:bodyPr/>
          <a:lstStyle>
            <a:lvl1pPr>
              <a:defRPr sz="2200">
                <a:solidFill>
                  <a:schemeClr val="tx2"/>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7748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Col with Block">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lvl1pPr>
              <a:defRPr>
                <a:solidFill>
                  <a:schemeClr val="accent6"/>
                </a:solidFill>
              </a:defRPr>
            </a:lvl1pPr>
          </a:lstStyle>
          <a:p>
            <a:fld id="{12CB907E-C602-C34B-93F7-CA9E40714286}" type="slidenum">
              <a:rPr lang="en-US" smtClean="0"/>
              <a:pPr/>
              <a:t>‹#›</a:t>
            </a:fld>
            <a:r>
              <a:rPr lang="en-US" dirty="0"/>
              <a:t> </a:t>
            </a:r>
          </a:p>
        </p:txBody>
      </p:sp>
      <p:cxnSp>
        <p:nvCxnSpPr>
          <p:cNvPr id="20" name="Straight Connector 19"/>
          <p:cNvCxnSpPr/>
          <p:nvPr userDrawn="1"/>
        </p:nvCxnSpPr>
        <p:spPr>
          <a:xfrm>
            <a:off x="6094413" y="1769457"/>
            <a:ext cx="0" cy="409476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4"/>
          </p:nvPr>
        </p:nvSpPr>
        <p:spPr>
          <a:xfrm>
            <a:off x="490940" y="1210471"/>
            <a:ext cx="11213296" cy="394846"/>
          </a:xfrm>
          <a:solidFill>
            <a:schemeClr val="tx2"/>
          </a:solidFill>
        </p:spPr>
        <p:txBody>
          <a:bodyPr lIns="91440" tIns="45720" rIns="91440" bIns="45720" anchor="ctr" anchorCtr="0"/>
          <a:lstStyle>
            <a:lvl1pPr marL="0" indent="0" algn="ctr">
              <a:spcAft>
                <a:spcPts val="600"/>
              </a:spcAft>
              <a:buFontTx/>
              <a:buNone/>
              <a:defRPr sz="1400">
                <a:solidFill>
                  <a:schemeClr val="bg1"/>
                </a:solidFill>
              </a:defRPr>
            </a:lvl1pPr>
            <a:lvl2pPr marL="0" indent="0" algn="ctr">
              <a:spcAft>
                <a:spcPts val="600"/>
              </a:spcAft>
              <a:buFontTx/>
              <a:buNone/>
              <a:defRPr sz="1400">
                <a:solidFill>
                  <a:schemeClr val="bg1"/>
                </a:solidFill>
              </a:defRPr>
            </a:lvl2pPr>
            <a:lvl3pPr marL="0" indent="0" algn="ctr">
              <a:spcAft>
                <a:spcPts val="600"/>
              </a:spcAft>
              <a:buFontTx/>
              <a:buNone/>
              <a:defRPr sz="1400">
                <a:solidFill>
                  <a:schemeClr val="bg1"/>
                </a:solidFill>
              </a:defRPr>
            </a:lvl3pPr>
            <a:lvl4pPr marL="0" indent="0" algn="ctr">
              <a:spcAft>
                <a:spcPts val="600"/>
              </a:spcAft>
              <a:buFontTx/>
              <a:buNone/>
              <a:defRPr sz="1400">
                <a:solidFill>
                  <a:schemeClr val="bg1"/>
                </a:solidFill>
              </a:defRPr>
            </a:lvl4pPr>
            <a:lvl5pPr marL="0" indent="0" algn="ctr">
              <a:spcAft>
                <a:spcPts val="600"/>
              </a:spcAft>
              <a:buFontTx/>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5"/>
          </p:nvPr>
        </p:nvSpPr>
        <p:spPr>
          <a:xfrm>
            <a:off x="490939" y="1769550"/>
            <a:ext cx="5372818" cy="769937"/>
          </a:xfrm>
          <a:solidFill>
            <a:schemeClr val="tx1"/>
          </a:solidFill>
        </p:spPr>
        <p:txBody>
          <a:bodyPr lIns="91440" tIns="91440" rIns="91440" bIns="91440" anchor="ctr" anchorCtr="0"/>
          <a:lstStyle>
            <a:lvl1pPr marL="0">
              <a:spcAft>
                <a:spcPts val="600"/>
              </a:spcAft>
              <a:buFontTx/>
              <a:buNone/>
              <a:defRPr sz="1400" b="1">
                <a:solidFill>
                  <a:schemeClr val="bg1"/>
                </a:solidFill>
              </a:defRPr>
            </a:lvl1pPr>
            <a:lvl2pPr marL="0">
              <a:spcAft>
                <a:spcPts val="600"/>
              </a:spcAft>
              <a:buFontTx/>
              <a:buNone/>
              <a:defRPr sz="1400" b="1">
                <a:solidFill>
                  <a:schemeClr val="bg1"/>
                </a:solidFill>
              </a:defRPr>
            </a:lvl2pPr>
            <a:lvl3pPr marL="0" indent="0">
              <a:spcAft>
                <a:spcPts val="600"/>
              </a:spcAft>
              <a:buFontTx/>
              <a:buNone/>
              <a:defRPr sz="1400" b="1">
                <a:solidFill>
                  <a:schemeClr val="bg1"/>
                </a:solidFill>
              </a:defRPr>
            </a:lvl3pPr>
            <a:lvl4pPr marL="0" indent="0">
              <a:spcAft>
                <a:spcPts val="600"/>
              </a:spcAft>
              <a:buFontTx/>
              <a:buNone/>
              <a:defRPr sz="1400" b="1">
                <a:solidFill>
                  <a:schemeClr val="bg1"/>
                </a:solidFill>
              </a:defRPr>
            </a:lvl4pPr>
            <a:lvl5pPr marL="0" indent="0">
              <a:spcAft>
                <a:spcPts val="600"/>
              </a:spcAft>
              <a:buFontTx/>
              <a:buNone/>
              <a:defRPr sz="14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9"/>
          <p:cNvSpPr>
            <a:spLocks noGrp="1"/>
          </p:cNvSpPr>
          <p:nvPr>
            <p:ph type="body" sz="quarter" idx="16"/>
          </p:nvPr>
        </p:nvSpPr>
        <p:spPr>
          <a:xfrm>
            <a:off x="6327186" y="1769550"/>
            <a:ext cx="5372818" cy="769937"/>
          </a:xfrm>
          <a:solidFill>
            <a:schemeClr val="tx1"/>
          </a:solidFill>
        </p:spPr>
        <p:txBody>
          <a:bodyPr lIns="91440" tIns="91440" rIns="91440" bIns="91440" anchor="ctr" anchorCtr="0"/>
          <a:lstStyle>
            <a:lvl1pPr marL="0">
              <a:spcAft>
                <a:spcPts val="600"/>
              </a:spcAft>
              <a:buFontTx/>
              <a:buNone/>
              <a:defRPr sz="1400" b="1">
                <a:solidFill>
                  <a:schemeClr val="bg1"/>
                </a:solidFill>
              </a:defRPr>
            </a:lvl1pPr>
            <a:lvl2pPr marL="0">
              <a:spcAft>
                <a:spcPts val="600"/>
              </a:spcAft>
              <a:buFontTx/>
              <a:buNone/>
              <a:defRPr sz="1400" b="1">
                <a:solidFill>
                  <a:schemeClr val="bg1"/>
                </a:solidFill>
              </a:defRPr>
            </a:lvl2pPr>
            <a:lvl3pPr marL="0" indent="0">
              <a:spcAft>
                <a:spcPts val="600"/>
              </a:spcAft>
              <a:buFontTx/>
              <a:buNone/>
              <a:defRPr sz="1400" b="1">
                <a:solidFill>
                  <a:schemeClr val="bg1"/>
                </a:solidFill>
              </a:defRPr>
            </a:lvl3pPr>
            <a:lvl4pPr marL="0" indent="0">
              <a:spcAft>
                <a:spcPts val="600"/>
              </a:spcAft>
              <a:buFontTx/>
              <a:buNone/>
              <a:defRPr sz="1400" b="1">
                <a:solidFill>
                  <a:schemeClr val="bg1"/>
                </a:solidFill>
              </a:defRPr>
            </a:lvl4pPr>
            <a:lvl5pPr marL="0" indent="0">
              <a:spcAft>
                <a:spcPts val="600"/>
              </a:spcAft>
              <a:buFontTx/>
              <a:buNone/>
              <a:defRPr sz="14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2"/>
          </p:nvPr>
        </p:nvSpPr>
        <p:spPr>
          <a:xfrm>
            <a:off x="490939" y="2624603"/>
            <a:ext cx="5363083" cy="3315823"/>
          </a:xfrm>
        </p:spPr>
        <p:txBody>
          <a:bodyPr lIns="91440"/>
          <a:lstStyle>
            <a:lvl1pPr>
              <a:defRPr sz="2200">
                <a:solidFill>
                  <a:schemeClr val="tx1"/>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5"/>
          <p:cNvSpPr>
            <a:spLocks noGrp="1"/>
          </p:cNvSpPr>
          <p:nvPr>
            <p:ph sz="quarter" idx="13"/>
          </p:nvPr>
        </p:nvSpPr>
        <p:spPr>
          <a:xfrm>
            <a:off x="6336920" y="2623099"/>
            <a:ext cx="5363083" cy="3317327"/>
          </a:xfrm>
        </p:spPr>
        <p:txBody>
          <a:bodyPr lIns="91440"/>
          <a:lstStyle>
            <a:lvl1pPr>
              <a:defRPr sz="2200">
                <a:solidFill>
                  <a:schemeClr val="tx1"/>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a:spLocks noGrp="1"/>
          </p:cNvSpPr>
          <p:nvPr>
            <p:ph type="title"/>
          </p:nvPr>
        </p:nvSpPr>
        <p:spPr>
          <a:xfrm>
            <a:off x="490939" y="310308"/>
            <a:ext cx="11209064" cy="342206"/>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8328192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Col with Block">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lvl1pPr>
              <a:defRPr>
                <a:solidFill>
                  <a:schemeClr val="accent6"/>
                </a:solidFill>
              </a:defRPr>
            </a:lvl1pPr>
          </a:lstStyle>
          <a:p>
            <a:fld id="{12CB907E-C602-C34B-93F7-CA9E40714286}" type="slidenum">
              <a:rPr lang="en-US" smtClean="0"/>
              <a:pPr/>
              <a:t>‹#›</a:t>
            </a:fld>
            <a:r>
              <a:rPr lang="en-US" dirty="0"/>
              <a:t> </a:t>
            </a:r>
          </a:p>
        </p:txBody>
      </p:sp>
      <p:cxnSp>
        <p:nvCxnSpPr>
          <p:cNvPr id="12" name="Straight Connector 11"/>
          <p:cNvCxnSpPr/>
          <p:nvPr userDrawn="1"/>
        </p:nvCxnSpPr>
        <p:spPr>
          <a:xfrm>
            <a:off x="4142909" y="1769457"/>
            <a:ext cx="0" cy="409476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8049699" y="1769457"/>
            <a:ext cx="0" cy="409476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4"/>
          </p:nvPr>
        </p:nvSpPr>
        <p:spPr>
          <a:xfrm>
            <a:off x="490940" y="1210471"/>
            <a:ext cx="11213296" cy="394846"/>
          </a:xfrm>
          <a:solidFill>
            <a:schemeClr val="tx2"/>
          </a:solidFill>
        </p:spPr>
        <p:txBody>
          <a:bodyPr lIns="91440" tIns="45720" rIns="91440" bIns="45720" anchor="ctr" anchorCtr="0"/>
          <a:lstStyle>
            <a:lvl1pPr marL="0" indent="0" algn="ctr">
              <a:spcAft>
                <a:spcPts val="600"/>
              </a:spcAft>
              <a:buFontTx/>
              <a:buNone/>
              <a:defRPr sz="1400">
                <a:solidFill>
                  <a:schemeClr val="bg1"/>
                </a:solidFill>
              </a:defRPr>
            </a:lvl1pPr>
            <a:lvl2pPr marL="0" indent="0" algn="ctr">
              <a:spcAft>
                <a:spcPts val="600"/>
              </a:spcAft>
              <a:buFontTx/>
              <a:buNone/>
              <a:defRPr sz="1400">
                <a:solidFill>
                  <a:schemeClr val="bg1"/>
                </a:solidFill>
              </a:defRPr>
            </a:lvl2pPr>
            <a:lvl3pPr marL="0" indent="0" algn="ctr">
              <a:spcAft>
                <a:spcPts val="600"/>
              </a:spcAft>
              <a:buFontTx/>
              <a:buNone/>
              <a:defRPr sz="1400">
                <a:solidFill>
                  <a:schemeClr val="bg1"/>
                </a:solidFill>
              </a:defRPr>
            </a:lvl3pPr>
            <a:lvl4pPr marL="0" indent="0" algn="ctr">
              <a:spcAft>
                <a:spcPts val="600"/>
              </a:spcAft>
              <a:buFontTx/>
              <a:buNone/>
              <a:defRPr sz="1400">
                <a:solidFill>
                  <a:schemeClr val="bg1"/>
                </a:solidFill>
              </a:defRPr>
            </a:lvl4pPr>
            <a:lvl5pPr marL="0" indent="0" algn="ctr">
              <a:spcAft>
                <a:spcPts val="600"/>
              </a:spcAft>
              <a:buFontTx/>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5"/>
          </p:nvPr>
        </p:nvSpPr>
        <p:spPr>
          <a:xfrm>
            <a:off x="490939" y="1769550"/>
            <a:ext cx="3405614" cy="769937"/>
          </a:xfrm>
          <a:solidFill>
            <a:schemeClr val="tx1"/>
          </a:solidFill>
        </p:spPr>
        <p:txBody>
          <a:bodyPr lIns="91440" tIns="91440" rIns="91440" bIns="91440" anchor="ctr" anchorCtr="0"/>
          <a:lstStyle>
            <a:lvl1pPr marL="0">
              <a:spcAft>
                <a:spcPts val="600"/>
              </a:spcAft>
              <a:buFontTx/>
              <a:buNone/>
              <a:defRPr sz="1400" b="1">
                <a:solidFill>
                  <a:schemeClr val="bg1"/>
                </a:solidFill>
              </a:defRPr>
            </a:lvl1pPr>
            <a:lvl2pPr marL="0">
              <a:spcAft>
                <a:spcPts val="600"/>
              </a:spcAft>
              <a:buFontTx/>
              <a:buNone/>
              <a:defRPr sz="1400" b="1">
                <a:solidFill>
                  <a:schemeClr val="bg1"/>
                </a:solidFill>
              </a:defRPr>
            </a:lvl2pPr>
            <a:lvl3pPr marL="0" indent="0">
              <a:spcAft>
                <a:spcPts val="600"/>
              </a:spcAft>
              <a:buFontTx/>
              <a:buNone/>
              <a:defRPr sz="1400" b="1">
                <a:solidFill>
                  <a:schemeClr val="bg1"/>
                </a:solidFill>
              </a:defRPr>
            </a:lvl3pPr>
            <a:lvl4pPr marL="0" indent="0">
              <a:spcAft>
                <a:spcPts val="600"/>
              </a:spcAft>
              <a:buFontTx/>
              <a:buNone/>
              <a:defRPr sz="1400" b="1">
                <a:solidFill>
                  <a:schemeClr val="bg1"/>
                </a:solidFill>
              </a:defRPr>
            </a:lvl4pPr>
            <a:lvl5pPr marL="0" indent="0">
              <a:spcAft>
                <a:spcPts val="600"/>
              </a:spcAft>
              <a:buFontTx/>
              <a:buNone/>
              <a:defRPr sz="14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9"/>
          <p:cNvSpPr>
            <a:spLocks noGrp="1"/>
          </p:cNvSpPr>
          <p:nvPr>
            <p:ph type="body" sz="quarter" idx="20"/>
          </p:nvPr>
        </p:nvSpPr>
        <p:spPr>
          <a:xfrm>
            <a:off x="4393498" y="1769550"/>
            <a:ext cx="3405614" cy="769937"/>
          </a:xfrm>
          <a:solidFill>
            <a:schemeClr val="tx1"/>
          </a:solidFill>
        </p:spPr>
        <p:txBody>
          <a:bodyPr lIns="91440" tIns="91440" rIns="91440" bIns="91440" anchor="ctr" anchorCtr="0"/>
          <a:lstStyle>
            <a:lvl1pPr marL="0">
              <a:spcAft>
                <a:spcPts val="600"/>
              </a:spcAft>
              <a:buFontTx/>
              <a:buNone/>
              <a:defRPr sz="1400" b="1">
                <a:solidFill>
                  <a:schemeClr val="bg1"/>
                </a:solidFill>
              </a:defRPr>
            </a:lvl1pPr>
            <a:lvl2pPr marL="0">
              <a:spcAft>
                <a:spcPts val="600"/>
              </a:spcAft>
              <a:buFontTx/>
              <a:buNone/>
              <a:defRPr sz="1400" b="1">
                <a:solidFill>
                  <a:schemeClr val="bg1"/>
                </a:solidFill>
              </a:defRPr>
            </a:lvl2pPr>
            <a:lvl3pPr marL="0" indent="0">
              <a:spcAft>
                <a:spcPts val="600"/>
              </a:spcAft>
              <a:buFontTx/>
              <a:buNone/>
              <a:defRPr sz="1400" b="1">
                <a:solidFill>
                  <a:schemeClr val="bg1"/>
                </a:solidFill>
              </a:defRPr>
            </a:lvl3pPr>
            <a:lvl4pPr marL="0" indent="0">
              <a:spcAft>
                <a:spcPts val="600"/>
              </a:spcAft>
              <a:buFontTx/>
              <a:buNone/>
              <a:defRPr sz="1400" b="1">
                <a:solidFill>
                  <a:schemeClr val="bg1"/>
                </a:solidFill>
              </a:defRPr>
            </a:lvl4pPr>
            <a:lvl5pPr marL="0" indent="0">
              <a:spcAft>
                <a:spcPts val="600"/>
              </a:spcAft>
              <a:buFontTx/>
              <a:buNone/>
              <a:defRPr sz="14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9"/>
          <p:cNvSpPr>
            <a:spLocks noGrp="1"/>
          </p:cNvSpPr>
          <p:nvPr>
            <p:ph type="body" sz="quarter" idx="21"/>
          </p:nvPr>
        </p:nvSpPr>
        <p:spPr>
          <a:xfrm>
            <a:off x="8300289" y="1769550"/>
            <a:ext cx="3405614" cy="769937"/>
          </a:xfrm>
          <a:solidFill>
            <a:schemeClr val="tx1"/>
          </a:solidFill>
        </p:spPr>
        <p:txBody>
          <a:bodyPr lIns="91440" tIns="91440" rIns="91440" bIns="91440" anchor="ctr" anchorCtr="0"/>
          <a:lstStyle>
            <a:lvl1pPr marL="0">
              <a:spcAft>
                <a:spcPts val="600"/>
              </a:spcAft>
              <a:buFontTx/>
              <a:buNone/>
              <a:defRPr sz="1400" b="1">
                <a:solidFill>
                  <a:schemeClr val="bg1"/>
                </a:solidFill>
              </a:defRPr>
            </a:lvl1pPr>
            <a:lvl2pPr marL="0">
              <a:spcAft>
                <a:spcPts val="600"/>
              </a:spcAft>
              <a:buFontTx/>
              <a:buNone/>
              <a:defRPr sz="1400" b="1">
                <a:solidFill>
                  <a:schemeClr val="bg1"/>
                </a:solidFill>
              </a:defRPr>
            </a:lvl2pPr>
            <a:lvl3pPr marL="0" indent="0">
              <a:spcAft>
                <a:spcPts val="600"/>
              </a:spcAft>
              <a:buFontTx/>
              <a:buNone/>
              <a:defRPr sz="1400" b="1">
                <a:solidFill>
                  <a:schemeClr val="bg1"/>
                </a:solidFill>
              </a:defRPr>
            </a:lvl3pPr>
            <a:lvl4pPr marL="0" indent="0">
              <a:spcAft>
                <a:spcPts val="600"/>
              </a:spcAft>
              <a:buFontTx/>
              <a:buNone/>
              <a:defRPr sz="1400" b="1">
                <a:solidFill>
                  <a:schemeClr val="bg1"/>
                </a:solidFill>
              </a:defRPr>
            </a:lvl4pPr>
            <a:lvl5pPr marL="0" indent="0">
              <a:spcAft>
                <a:spcPts val="600"/>
              </a:spcAft>
              <a:buFontTx/>
              <a:buNone/>
              <a:defRPr sz="14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5"/>
          <p:cNvSpPr>
            <a:spLocks noGrp="1"/>
          </p:cNvSpPr>
          <p:nvPr>
            <p:ph sz="quarter" idx="17"/>
          </p:nvPr>
        </p:nvSpPr>
        <p:spPr>
          <a:xfrm>
            <a:off x="490939" y="2623098"/>
            <a:ext cx="3405614" cy="3317328"/>
          </a:xfrm>
        </p:spPr>
        <p:txBody>
          <a:bodyPr lIns="91440"/>
          <a:lstStyle>
            <a:lvl1pPr>
              <a:defRPr sz="2200">
                <a:solidFill>
                  <a:schemeClr val="tx1"/>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5"/>
          <p:cNvSpPr>
            <a:spLocks noGrp="1"/>
          </p:cNvSpPr>
          <p:nvPr>
            <p:ph sz="quarter" idx="18"/>
          </p:nvPr>
        </p:nvSpPr>
        <p:spPr>
          <a:xfrm>
            <a:off x="4393497" y="2623098"/>
            <a:ext cx="3405614" cy="3317328"/>
          </a:xfrm>
        </p:spPr>
        <p:txBody>
          <a:bodyPr lIns="91440"/>
          <a:lstStyle>
            <a:lvl1pPr>
              <a:defRPr sz="2200">
                <a:solidFill>
                  <a:srgbClr val="4C8AB8"/>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5"/>
          <p:cNvSpPr>
            <a:spLocks noGrp="1"/>
          </p:cNvSpPr>
          <p:nvPr>
            <p:ph sz="quarter" idx="19"/>
          </p:nvPr>
        </p:nvSpPr>
        <p:spPr>
          <a:xfrm>
            <a:off x="8300289" y="2623098"/>
            <a:ext cx="3405614" cy="3317328"/>
          </a:xfrm>
        </p:spPr>
        <p:txBody>
          <a:bodyPr lIns="91440"/>
          <a:lstStyle>
            <a:lvl1pPr>
              <a:defRPr sz="2200">
                <a:solidFill>
                  <a:srgbClr val="4C8AB8"/>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
          <p:cNvSpPr>
            <a:spLocks noGrp="1"/>
          </p:cNvSpPr>
          <p:nvPr>
            <p:ph type="title"/>
          </p:nvPr>
        </p:nvSpPr>
        <p:spPr>
          <a:xfrm>
            <a:off x="490939" y="310308"/>
            <a:ext cx="11209064" cy="342206"/>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68192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Option 4">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1" y="0"/>
            <a:ext cx="2994376" cy="1645920"/>
          </a:xfrm>
        </p:spPr>
        <p:txBody>
          <a:bodyPr/>
          <a:lstStyle>
            <a:lvl1pPr>
              <a:defRPr sz="1800">
                <a:solidFill>
                  <a:schemeClr val="bg2"/>
                </a:solidFill>
              </a:defRPr>
            </a:lvl1pPr>
          </a:lstStyle>
          <a:p>
            <a:r>
              <a:rPr lang="en-US" dirty="0"/>
              <a:t>Drag picture to placeholder or click icon to add</a:t>
            </a:r>
          </a:p>
        </p:txBody>
      </p:sp>
      <p:sp>
        <p:nvSpPr>
          <p:cNvPr id="21" name="Picture Placeholder 3"/>
          <p:cNvSpPr>
            <a:spLocks noGrp="1"/>
          </p:cNvSpPr>
          <p:nvPr>
            <p:ph type="pic" sz="quarter" idx="16"/>
          </p:nvPr>
        </p:nvSpPr>
        <p:spPr>
          <a:xfrm>
            <a:off x="3068052" y="0"/>
            <a:ext cx="2989522" cy="1645920"/>
          </a:xfrm>
        </p:spPr>
        <p:txBody>
          <a:bodyPr/>
          <a:lstStyle>
            <a:lvl1pPr>
              <a:defRPr sz="1800">
                <a:solidFill>
                  <a:schemeClr val="bg2"/>
                </a:solidFill>
              </a:defRPr>
            </a:lvl1pPr>
          </a:lstStyle>
          <a:p>
            <a:r>
              <a:rPr lang="en-US" dirty="0"/>
              <a:t>Drag picture to placeholder or click icon to add</a:t>
            </a:r>
          </a:p>
        </p:txBody>
      </p:sp>
      <p:sp>
        <p:nvSpPr>
          <p:cNvPr id="22" name="Picture Placeholder 3"/>
          <p:cNvSpPr>
            <a:spLocks noGrp="1"/>
          </p:cNvSpPr>
          <p:nvPr>
            <p:ph type="pic" sz="quarter" idx="17"/>
          </p:nvPr>
        </p:nvSpPr>
        <p:spPr>
          <a:xfrm>
            <a:off x="6126394" y="0"/>
            <a:ext cx="2989523" cy="1645920"/>
          </a:xfrm>
        </p:spPr>
        <p:txBody>
          <a:bodyPr/>
          <a:lstStyle>
            <a:lvl1pPr>
              <a:defRPr sz="1800">
                <a:solidFill>
                  <a:schemeClr val="bg2"/>
                </a:solidFill>
              </a:defRPr>
            </a:lvl1pPr>
          </a:lstStyle>
          <a:p>
            <a:r>
              <a:rPr lang="en-US" dirty="0"/>
              <a:t>Drag picture to placeholder or click icon to add</a:t>
            </a:r>
          </a:p>
        </p:txBody>
      </p:sp>
      <p:sp>
        <p:nvSpPr>
          <p:cNvPr id="23" name="Picture Placeholder 3"/>
          <p:cNvSpPr>
            <a:spLocks noGrp="1"/>
          </p:cNvSpPr>
          <p:nvPr>
            <p:ph type="pic" sz="quarter" idx="18"/>
          </p:nvPr>
        </p:nvSpPr>
        <p:spPr>
          <a:xfrm>
            <a:off x="9194447" y="0"/>
            <a:ext cx="2994377" cy="1645920"/>
          </a:xfrm>
        </p:spPr>
        <p:txBody>
          <a:bodyPr/>
          <a:lstStyle>
            <a:lvl1pPr>
              <a:defRPr sz="1800">
                <a:solidFill>
                  <a:schemeClr val="bg2"/>
                </a:solidFill>
              </a:defRPr>
            </a:lvl1pPr>
          </a:lstStyle>
          <a:p>
            <a:r>
              <a:rPr lang="en-US" dirty="0"/>
              <a:t>Drag picture to placeholder or click icon to add</a:t>
            </a:r>
          </a:p>
        </p:txBody>
      </p:sp>
      <p:sp>
        <p:nvSpPr>
          <p:cNvPr id="24" name="Picture Placeholder 3"/>
          <p:cNvSpPr>
            <a:spLocks noGrp="1"/>
          </p:cNvSpPr>
          <p:nvPr>
            <p:ph type="pic" sz="quarter" idx="19"/>
          </p:nvPr>
        </p:nvSpPr>
        <p:spPr>
          <a:xfrm>
            <a:off x="-1" y="1719596"/>
            <a:ext cx="2994376" cy="1645920"/>
          </a:xfrm>
        </p:spPr>
        <p:txBody>
          <a:bodyPr/>
          <a:lstStyle>
            <a:lvl1pPr>
              <a:defRPr sz="1800">
                <a:solidFill>
                  <a:schemeClr val="bg2"/>
                </a:solidFill>
              </a:defRPr>
            </a:lvl1pPr>
          </a:lstStyle>
          <a:p>
            <a:r>
              <a:rPr lang="en-US" dirty="0"/>
              <a:t>Drag picture to placeholder or click icon to add</a:t>
            </a:r>
          </a:p>
        </p:txBody>
      </p:sp>
      <p:sp>
        <p:nvSpPr>
          <p:cNvPr id="25" name="Picture Placeholder 3"/>
          <p:cNvSpPr>
            <a:spLocks noGrp="1"/>
          </p:cNvSpPr>
          <p:nvPr>
            <p:ph type="pic" sz="quarter" idx="20"/>
          </p:nvPr>
        </p:nvSpPr>
        <p:spPr>
          <a:xfrm>
            <a:off x="3068052" y="1719596"/>
            <a:ext cx="2989522" cy="1645920"/>
          </a:xfrm>
        </p:spPr>
        <p:txBody>
          <a:bodyPr/>
          <a:lstStyle>
            <a:lvl1pPr>
              <a:defRPr sz="1800">
                <a:solidFill>
                  <a:schemeClr val="bg2"/>
                </a:solidFill>
              </a:defRPr>
            </a:lvl1pPr>
          </a:lstStyle>
          <a:p>
            <a:r>
              <a:rPr lang="en-US" dirty="0"/>
              <a:t>Drag picture to placeholder or click icon to add</a:t>
            </a:r>
          </a:p>
        </p:txBody>
      </p:sp>
      <p:sp>
        <p:nvSpPr>
          <p:cNvPr id="26" name="Picture Placeholder 3"/>
          <p:cNvSpPr>
            <a:spLocks noGrp="1"/>
          </p:cNvSpPr>
          <p:nvPr>
            <p:ph type="pic" sz="quarter" idx="21"/>
          </p:nvPr>
        </p:nvSpPr>
        <p:spPr>
          <a:xfrm>
            <a:off x="6126394" y="1719596"/>
            <a:ext cx="2989523" cy="1645920"/>
          </a:xfrm>
        </p:spPr>
        <p:txBody>
          <a:bodyPr/>
          <a:lstStyle>
            <a:lvl1pPr>
              <a:defRPr sz="1800">
                <a:solidFill>
                  <a:schemeClr val="bg2"/>
                </a:solidFill>
              </a:defRPr>
            </a:lvl1pPr>
          </a:lstStyle>
          <a:p>
            <a:r>
              <a:rPr lang="en-US" dirty="0"/>
              <a:t>Drag picture to placeholder or click icon to add</a:t>
            </a:r>
          </a:p>
        </p:txBody>
      </p:sp>
      <p:sp>
        <p:nvSpPr>
          <p:cNvPr id="27" name="Picture Placeholder 3"/>
          <p:cNvSpPr>
            <a:spLocks noGrp="1"/>
          </p:cNvSpPr>
          <p:nvPr>
            <p:ph type="pic" sz="quarter" idx="22"/>
          </p:nvPr>
        </p:nvSpPr>
        <p:spPr>
          <a:xfrm>
            <a:off x="9194447" y="1719596"/>
            <a:ext cx="2994377" cy="1645920"/>
          </a:xfrm>
        </p:spPr>
        <p:txBody>
          <a:bodyPr/>
          <a:lstStyle>
            <a:lvl1pPr>
              <a:defRPr sz="1800">
                <a:solidFill>
                  <a:schemeClr val="bg2"/>
                </a:solidFill>
              </a:defRPr>
            </a:lvl1pPr>
          </a:lstStyle>
          <a:p>
            <a:r>
              <a:rPr lang="en-US" dirty="0"/>
              <a:t>Drag picture to placeholder or click icon to add</a:t>
            </a:r>
          </a:p>
        </p:txBody>
      </p:sp>
      <p:sp>
        <p:nvSpPr>
          <p:cNvPr id="2" name="Title 1"/>
          <p:cNvSpPr>
            <a:spLocks noGrp="1"/>
          </p:cNvSpPr>
          <p:nvPr>
            <p:ph type="title" hasCustomPrompt="1"/>
          </p:nvPr>
        </p:nvSpPr>
        <p:spPr>
          <a:xfrm>
            <a:off x="499742" y="3657600"/>
            <a:ext cx="11209064" cy="1517904"/>
          </a:xfrm>
        </p:spPr>
        <p:txBody>
          <a:bodyPr anchor="t" anchorCtr="0"/>
          <a:lstStyle>
            <a:lvl1pPr>
              <a:lnSpc>
                <a:spcPct val="82000"/>
              </a:lnSpc>
              <a:spcAft>
                <a:spcPts val="800"/>
              </a:spcAft>
              <a:defRPr sz="3600">
                <a:solidFill>
                  <a:schemeClr val="tx1"/>
                </a:solidFill>
              </a:defRPr>
            </a:lvl1pPr>
          </a:lstStyle>
          <a:p>
            <a:r>
              <a:rPr lang="en-US" dirty="0"/>
              <a:t>Click to edit Master title style</a:t>
            </a:r>
            <a:br>
              <a:rPr lang="en-US" dirty="0"/>
            </a:br>
            <a:r>
              <a:rPr lang="en-US" dirty="0"/>
              <a:t>type style</a:t>
            </a:r>
          </a:p>
        </p:txBody>
      </p:sp>
      <p:sp>
        <p:nvSpPr>
          <p:cNvPr id="5" name="Text Placeholder 4"/>
          <p:cNvSpPr>
            <a:spLocks noGrp="1"/>
          </p:cNvSpPr>
          <p:nvPr>
            <p:ph type="body" sz="quarter" idx="23"/>
          </p:nvPr>
        </p:nvSpPr>
        <p:spPr>
          <a:xfrm>
            <a:off x="499742" y="4581144"/>
            <a:ext cx="11213719" cy="457200"/>
          </a:xfrm>
        </p:spPr>
        <p:txBody>
          <a:bodyPr/>
          <a:lstStyle/>
          <a:p>
            <a:pPr lvl="0"/>
            <a:r>
              <a:rPr lang="en-US"/>
              <a:t>Click to edit Master text styles</a:t>
            </a:r>
          </a:p>
        </p:txBody>
      </p:sp>
      <p:sp>
        <p:nvSpPr>
          <p:cNvPr id="10" name="Text Placeholder 9"/>
          <p:cNvSpPr>
            <a:spLocks noGrp="1"/>
          </p:cNvSpPr>
          <p:nvPr>
            <p:ph type="body" sz="quarter" idx="13"/>
          </p:nvPr>
        </p:nvSpPr>
        <p:spPr>
          <a:xfrm>
            <a:off x="499743" y="5303520"/>
            <a:ext cx="8651774" cy="820952"/>
          </a:xfrm>
        </p:spPr>
        <p:txBody>
          <a:bodyPr/>
          <a:lstStyle>
            <a:lvl1pPr marL="0" indent="0">
              <a:lnSpc>
                <a:spcPct val="100000"/>
              </a:lnSpc>
              <a:spcAft>
                <a:spcPts val="600"/>
              </a:spcAft>
              <a:buFontTx/>
              <a:buNone/>
              <a:defRPr sz="2000">
                <a:solidFill>
                  <a:schemeClr val="tx2"/>
                </a:solidFill>
              </a:defRPr>
            </a:lvl1pPr>
            <a:lvl2pPr marL="0" indent="0">
              <a:lnSpc>
                <a:spcPct val="100000"/>
              </a:lnSpc>
              <a:spcAft>
                <a:spcPts val="600"/>
              </a:spcAft>
              <a:buFontTx/>
              <a:buNone/>
              <a:defRPr sz="2000">
                <a:solidFill>
                  <a:schemeClr val="tx2"/>
                </a:solidFill>
              </a:defRPr>
            </a:lvl2pPr>
            <a:lvl3pPr marL="0" indent="0">
              <a:lnSpc>
                <a:spcPct val="100000"/>
              </a:lnSpc>
              <a:spcAft>
                <a:spcPts val="600"/>
              </a:spcAft>
              <a:buFontTx/>
              <a:buNone/>
              <a:defRPr sz="2000">
                <a:solidFill>
                  <a:schemeClr val="tx2"/>
                </a:solidFill>
              </a:defRPr>
            </a:lvl3pPr>
            <a:lvl4pPr marL="0" indent="0">
              <a:lnSpc>
                <a:spcPct val="100000"/>
              </a:lnSpc>
              <a:spcAft>
                <a:spcPts val="600"/>
              </a:spcAft>
              <a:buFontTx/>
              <a:buNone/>
              <a:defRPr sz="2000">
                <a:solidFill>
                  <a:schemeClr val="tx2"/>
                </a:solidFill>
              </a:defRPr>
            </a:lvl4pPr>
            <a:lvl5pPr marL="0" indent="0">
              <a:lnSpc>
                <a:spcPct val="100000"/>
              </a:lnSpc>
              <a:spcAft>
                <a:spcPts val="600"/>
              </a:spcAft>
              <a:buFontTx/>
              <a:buNone/>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6" name="TextBox 55"/>
          <p:cNvSpPr txBox="1"/>
          <p:nvPr userDrawn="1"/>
        </p:nvSpPr>
        <p:spPr>
          <a:xfrm>
            <a:off x="660869" y="6313988"/>
            <a:ext cx="9405611" cy="309063"/>
          </a:xfrm>
          <a:prstGeom prst="rect">
            <a:avLst/>
          </a:prstGeom>
          <a:noFill/>
          <a:ln>
            <a:noFill/>
          </a:ln>
        </p:spPr>
        <p:txBody>
          <a:bodyPr wrap="square" lIns="0" tIns="0" rIns="0" bIns="0" rtlCol="0">
            <a:noAutofit/>
          </a:bodyPr>
          <a:lstStyle/>
          <a:p>
            <a:r>
              <a:rPr lang="en-US" sz="900" i="1" kern="1200" dirty="0">
                <a:solidFill>
                  <a:schemeClr val="tx2"/>
                </a:solidFill>
                <a:effectLst/>
                <a:latin typeface="+mn-lt"/>
                <a:ea typeface="+mn-ea"/>
                <a:cs typeface="+mn-cs"/>
              </a:rPr>
              <a:t>© 2017 AT&amp;T intellectual property. All rights reserved. AT&amp;T and Globe Logo are registered trademarks and service marks of AT&amp;T Intellectual property. FirstNet, First Responder Network Authority and FirstNet logo are registered trademarks and service marks of FirstNet, an independent authority within the U.S. Department of Commerce. All other marks are the property of their respective owners. </a:t>
            </a:r>
            <a:endParaRPr lang="en-US" sz="900" kern="1200" dirty="0">
              <a:solidFill>
                <a:schemeClr val="tx2"/>
              </a:solidFill>
              <a:effectLst/>
              <a:latin typeface="+mn-lt"/>
              <a:ea typeface="+mn-ea"/>
              <a:cs typeface="+mn-cs"/>
            </a:endParaRPr>
          </a:p>
        </p:txBody>
      </p:sp>
      <p:pic>
        <p:nvPicPr>
          <p:cNvPr id="57" name="Picture 56">
            <a:extLst>
              <a:ext uri="{FF2B5EF4-FFF2-40B4-BE49-F238E27FC236}">
                <a16:creationId xmlns:a16="http://schemas.microsoft.com/office/drawing/2014/main" id="{2042B703-C5BF-444C-88B5-9FF9A1091F1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31517" y="6218978"/>
            <a:ext cx="1689400" cy="491142"/>
          </a:xfrm>
          <a:prstGeom prst="rect">
            <a:avLst/>
          </a:prstGeom>
        </p:spPr>
      </p:pic>
    </p:spTree>
    <p:extLst>
      <p:ext uri="{BB962C8B-B14F-4D97-AF65-F5344CB8AC3E}">
        <p14:creationId xmlns:p14="http://schemas.microsoft.com/office/powerpoint/2010/main" val="18227882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Col with Block">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lvl1pPr>
              <a:defRPr>
                <a:solidFill>
                  <a:schemeClr val="accent6"/>
                </a:solidFill>
              </a:defRPr>
            </a:lvl1pPr>
          </a:lstStyle>
          <a:p>
            <a:fld id="{12CB907E-C602-C34B-93F7-CA9E40714286}" type="slidenum">
              <a:rPr lang="en-US" smtClean="0"/>
              <a:pPr/>
              <a:t>‹#›</a:t>
            </a:fld>
            <a:r>
              <a:rPr lang="en-US" dirty="0"/>
              <a:t> </a:t>
            </a:r>
          </a:p>
        </p:txBody>
      </p:sp>
      <p:cxnSp>
        <p:nvCxnSpPr>
          <p:cNvPr id="14" name="Straight Connector 13"/>
          <p:cNvCxnSpPr/>
          <p:nvPr userDrawn="1"/>
        </p:nvCxnSpPr>
        <p:spPr>
          <a:xfrm>
            <a:off x="3167640" y="1791167"/>
            <a:ext cx="0" cy="4073058"/>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6094413" y="1769457"/>
            <a:ext cx="0" cy="409476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9019071" y="1780313"/>
            <a:ext cx="0" cy="4083913"/>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4"/>
          </p:nvPr>
        </p:nvSpPr>
        <p:spPr>
          <a:xfrm>
            <a:off x="490940" y="1210471"/>
            <a:ext cx="11213296" cy="394846"/>
          </a:xfrm>
          <a:solidFill>
            <a:schemeClr val="tx2"/>
          </a:solidFill>
        </p:spPr>
        <p:txBody>
          <a:bodyPr lIns="91440" tIns="45720" rIns="91440" bIns="45720" anchor="ctr" anchorCtr="0"/>
          <a:lstStyle>
            <a:lvl1pPr marL="0" indent="0" algn="ctr">
              <a:spcAft>
                <a:spcPts val="600"/>
              </a:spcAft>
              <a:buFontTx/>
              <a:buNone/>
              <a:defRPr sz="1400">
                <a:solidFill>
                  <a:schemeClr val="bg1"/>
                </a:solidFill>
              </a:defRPr>
            </a:lvl1pPr>
            <a:lvl2pPr marL="0" indent="0" algn="ctr">
              <a:spcAft>
                <a:spcPts val="600"/>
              </a:spcAft>
              <a:buFontTx/>
              <a:buNone/>
              <a:defRPr sz="1400">
                <a:solidFill>
                  <a:schemeClr val="bg1"/>
                </a:solidFill>
              </a:defRPr>
            </a:lvl2pPr>
            <a:lvl3pPr marL="0" indent="0" algn="ctr">
              <a:spcAft>
                <a:spcPts val="600"/>
              </a:spcAft>
              <a:buFontTx/>
              <a:buNone/>
              <a:defRPr sz="1400">
                <a:solidFill>
                  <a:schemeClr val="bg1"/>
                </a:solidFill>
              </a:defRPr>
            </a:lvl3pPr>
            <a:lvl4pPr marL="0" indent="0" algn="ctr">
              <a:spcAft>
                <a:spcPts val="600"/>
              </a:spcAft>
              <a:buFontTx/>
              <a:buNone/>
              <a:defRPr sz="1400">
                <a:solidFill>
                  <a:schemeClr val="bg1"/>
                </a:solidFill>
              </a:defRPr>
            </a:lvl4pPr>
            <a:lvl5pPr marL="0" indent="0" algn="ctr">
              <a:spcAft>
                <a:spcPts val="600"/>
              </a:spcAft>
              <a:buFontTx/>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5"/>
          </p:nvPr>
        </p:nvSpPr>
        <p:spPr>
          <a:xfrm>
            <a:off x="490939" y="1769550"/>
            <a:ext cx="2450622" cy="769937"/>
          </a:xfrm>
          <a:solidFill>
            <a:schemeClr val="tx1"/>
          </a:solidFill>
        </p:spPr>
        <p:txBody>
          <a:bodyPr lIns="91440" tIns="91440" rIns="91440" bIns="91440" anchor="ctr" anchorCtr="0"/>
          <a:lstStyle>
            <a:lvl1pPr marL="0">
              <a:spcAft>
                <a:spcPts val="600"/>
              </a:spcAft>
              <a:buFontTx/>
              <a:buNone/>
              <a:defRPr sz="1400" b="1">
                <a:solidFill>
                  <a:schemeClr val="bg1"/>
                </a:solidFill>
              </a:defRPr>
            </a:lvl1pPr>
            <a:lvl2pPr marL="0">
              <a:spcAft>
                <a:spcPts val="600"/>
              </a:spcAft>
              <a:buFontTx/>
              <a:buNone/>
              <a:defRPr sz="1400" b="1">
                <a:solidFill>
                  <a:schemeClr val="bg1"/>
                </a:solidFill>
              </a:defRPr>
            </a:lvl2pPr>
            <a:lvl3pPr marL="0" indent="0">
              <a:spcAft>
                <a:spcPts val="600"/>
              </a:spcAft>
              <a:buFontTx/>
              <a:buNone/>
              <a:defRPr sz="1400" b="1">
                <a:solidFill>
                  <a:schemeClr val="bg1"/>
                </a:solidFill>
              </a:defRPr>
            </a:lvl3pPr>
            <a:lvl4pPr marL="0" indent="0">
              <a:spcAft>
                <a:spcPts val="600"/>
              </a:spcAft>
              <a:buFontTx/>
              <a:buNone/>
              <a:defRPr sz="1400" b="1">
                <a:solidFill>
                  <a:schemeClr val="bg1"/>
                </a:solidFill>
              </a:defRPr>
            </a:lvl4pPr>
            <a:lvl5pPr marL="0" indent="0">
              <a:spcAft>
                <a:spcPts val="600"/>
              </a:spcAft>
              <a:buFontTx/>
              <a:buNone/>
              <a:defRPr sz="14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9"/>
          <p:cNvSpPr>
            <a:spLocks noGrp="1"/>
          </p:cNvSpPr>
          <p:nvPr>
            <p:ph type="body" sz="quarter" idx="21"/>
          </p:nvPr>
        </p:nvSpPr>
        <p:spPr>
          <a:xfrm>
            <a:off x="3412422" y="1769550"/>
            <a:ext cx="2450622" cy="769937"/>
          </a:xfrm>
          <a:solidFill>
            <a:schemeClr val="tx1"/>
          </a:solidFill>
        </p:spPr>
        <p:txBody>
          <a:bodyPr lIns="91440" tIns="91440" rIns="91440" bIns="91440" anchor="ctr" anchorCtr="0"/>
          <a:lstStyle>
            <a:lvl1pPr marL="0">
              <a:spcAft>
                <a:spcPts val="600"/>
              </a:spcAft>
              <a:buFontTx/>
              <a:buNone/>
              <a:defRPr sz="1400" b="1">
                <a:solidFill>
                  <a:schemeClr val="bg1"/>
                </a:solidFill>
              </a:defRPr>
            </a:lvl1pPr>
            <a:lvl2pPr marL="0">
              <a:spcAft>
                <a:spcPts val="600"/>
              </a:spcAft>
              <a:buFontTx/>
              <a:buNone/>
              <a:defRPr sz="1400" b="1">
                <a:solidFill>
                  <a:schemeClr val="bg1"/>
                </a:solidFill>
              </a:defRPr>
            </a:lvl2pPr>
            <a:lvl3pPr marL="0" indent="0">
              <a:spcAft>
                <a:spcPts val="600"/>
              </a:spcAft>
              <a:buFontTx/>
              <a:buNone/>
              <a:defRPr sz="1400" b="1">
                <a:solidFill>
                  <a:schemeClr val="bg1"/>
                </a:solidFill>
              </a:defRPr>
            </a:lvl3pPr>
            <a:lvl4pPr marL="0" indent="0">
              <a:spcAft>
                <a:spcPts val="600"/>
              </a:spcAft>
              <a:buFontTx/>
              <a:buNone/>
              <a:defRPr sz="1400" b="1">
                <a:solidFill>
                  <a:schemeClr val="bg1"/>
                </a:solidFill>
              </a:defRPr>
            </a:lvl4pPr>
            <a:lvl5pPr marL="0" indent="0">
              <a:spcAft>
                <a:spcPts val="600"/>
              </a:spcAft>
              <a:buFontTx/>
              <a:buNone/>
              <a:defRPr sz="14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9"/>
          <p:cNvSpPr>
            <a:spLocks noGrp="1"/>
          </p:cNvSpPr>
          <p:nvPr>
            <p:ph type="body" sz="quarter" idx="22"/>
          </p:nvPr>
        </p:nvSpPr>
        <p:spPr>
          <a:xfrm>
            <a:off x="6332423" y="1769550"/>
            <a:ext cx="2450622" cy="769937"/>
          </a:xfrm>
          <a:solidFill>
            <a:schemeClr val="tx1"/>
          </a:solidFill>
        </p:spPr>
        <p:txBody>
          <a:bodyPr lIns="91440" tIns="91440" rIns="91440" bIns="91440" anchor="ctr" anchorCtr="0"/>
          <a:lstStyle>
            <a:lvl1pPr marL="0">
              <a:spcAft>
                <a:spcPts val="600"/>
              </a:spcAft>
              <a:buFontTx/>
              <a:buNone/>
              <a:defRPr sz="1400" b="1">
                <a:solidFill>
                  <a:schemeClr val="bg1"/>
                </a:solidFill>
              </a:defRPr>
            </a:lvl1pPr>
            <a:lvl2pPr marL="0">
              <a:spcAft>
                <a:spcPts val="600"/>
              </a:spcAft>
              <a:buFontTx/>
              <a:buNone/>
              <a:defRPr sz="1400" b="1">
                <a:solidFill>
                  <a:schemeClr val="bg1"/>
                </a:solidFill>
              </a:defRPr>
            </a:lvl2pPr>
            <a:lvl3pPr marL="0" indent="0">
              <a:spcAft>
                <a:spcPts val="600"/>
              </a:spcAft>
              <a:buFontTx/>
              <a:buNone/>
              <a:defRPr sz="1400" b="1">
                <a:solidFill>
                  <a:schemeClr val="bg1"/>
                </a:solidFill>
              </a:defRPr>
            </a:lvl3pPr>
            <a:lvl4pPr marL="0" indent="0">
              <a:spcAft>
                <a:spcPts val="600"/>
              </a:spcAft>
              <a:buFontTx/>
              <a:buNone/>
              <a:defRPr sz="1400" b="1">
                <a:solidFill>
                  <a:schemeClr val="bg1"/>
                </a:solidFill>
              </a:defRPr>
            </a:lvl4pPr>
            <a:lvl5pPr marL="0" indent="0">
              <a:spcAft>
                <a:spcPts val="600"/>
              </a:spcAft>
              <a:buFontTx/>
              <a:buNone/>
              <a:defRPr sz="14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9"/>
          <p:cNvSpPr>
            <a:spLocks noGrp="1"/>
          </p:cNvSpPr>
          <p:nvPr>
            <p:ph type="body" sz="quarter" idx="23"/>
          </p:nvPr>
        </p:nvSpPr>
        <p:spPr>
          <a:xfrm>
            <a:off x="9255280" y="1769550"/>
            <a:ext cx="2450622" cy="769937"/>
          </a:xfrm>
          <a:solidFill>
            <a:schemeClr val="tx1"/>
          </a:solidFill>
        </p:spPr>
        <p:txBody>
          <a:bodyPr lIns="91440" tIns="91440" rIns="91440" bIns="91440" anchor="ctr" anchorCtr="0"/>
          <a:lstStyle>
            <a:lvl1pPr marL="0">
              <a:spcAft>
                <a:spcPts val="600"/>
              </a:spcAft>
              <a:buFontTx/>
              <a:buNone/>
              <a:defRPr sz="1400" b="1">
                <a:solidFill>
                  <a:schemeClr val="bg1"/>
                </a:solidFill>
              </a:defRPr>
            </a:lvl1pPr>
            <a:lvl2pPr marL="0">
              <a:spcAft>
                <a:spcPts val="600"/>
              </a:spcAft>
              <a:buFontTx/>
              <a:buNone/>
              <a:defRPr sz="1400" b="1">
                <a:solidFill>
                  <a:schemeClr val="bg1"/>
                </a:solidFill>
              </a:defRPr>
            </a:lvl2pPr>
            <a:lvl3pPr marL="0" indent="0">
              <a:spcAft>
                <a:spcPts val="600"/>
              </a:spcAft>
              <a:buFontTx/>
              <a:buNone/>
              <a:defRPr sz="1400" b="1">
                <a:solidFill>
                  <a:schemeClr val="bg1"/>
                </a:solidFill>
              </a:defRPr>
            </a:lvl3pPr>
            <a:lvl4pPr marL="0" indent="0">
              <a:spcAft>
                <a:spcPts val="600"/>
              </a:spcAft>
              <a:buFontTx/>
              <a:buNone/>
              <a:defRPr sz="1400" b="1">
                <a:solidFill>
                  <a:schemeClr val="bg1"/>
                </a:solidFill>
              </a:defRPr>
            </a:lvl4pPr>
            <a:lvl5pPr marL="0" indent="0">
              <a:spcAft>
                <a:spcPts val="600"/>
              </a:spcAft>
              <a:buFontTx/>
              <a:buNone/>
              <a:defRPr sz="14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7"/>
          </p:nvPr>
        </p:nvSpPr>
        <p:spPr>
          <a:xfrm>
            <a:off x="490939" y="2623098"/>
            <a:ext cx="2436152" cy="3328184"/>
          </a:xfrm>
        </p:spPr>
        <p:txBody>
          <a:bodyPr lIns="91440"/>
          <a:lstStyle>
            <a:lvl1pPr>
              <a:defRPr sz="2200">
                <a:solidFill>
                  <a:schemeClr val="accent1"/>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5"/>
          <p:cNvSpPr>
            <a:spLocks noGrp="1"/>
          </p:cNvSpPr>
          <p:nvPr>
            <p:ph sz="quarter" idx="18"/>
          </p:nvPr>
        </p:nvSpPr>
        <p:spPr>
          <a:xfrm>
            <a:off x="3412422" y="2623098"/>
            <a:ext cx="2436152" cy="3328184"/>
          </a:xfrm>
        </p:spPr>
        <p:txBody>
          <a:bodyPr lIns="91440"/>
          <a:lstStyle>
            <a:lvl1pPr>
              <a:defRPr sz="2200">
                <a:solidFill>
                  <a:schemeClr val="accent1"/>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5"/>
          <p:cNvSpPr>
            <a:spLocks noGrp="1"/>
          </p:cNvSpPr>
          <p:nvPr>
            <p:ph sz="quarter" idx="19"/>
          </p:nvPr>
        </p:nvSpPr>
        <p:spPr>
          <a:xfrm>
            <a:off x="6332423" y="2623098"/>
            <a:ext cx="2436152" cy="3328184"/>
          </a:xfrm>
        </p:spPr>
        <p:txBody>
          <a:bodyPr lIns="91440"/>
          <a:lstStyle>
            <a:lvl1pPr>
              <a:defRPr sz="2200">
                <a:solidFill>
                  <a:schemeClr val="accent1"/>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5"/>
          <p:cNvSpPr>
            <a:spLocks noGrp="1"/>
          </p:cNvSpPr>
          <p:nvPr>
            <p:ph sz="quarter" idx="20"/>
          </p:nvPr>
        </p:nvSpPr>
        <p:spPr>
          <a:xfrm>
            <a:off x="9255280" y="2623098"/>
            <a:ext cx="2436152" cy="3328184"/>
          </a:xfrm>
        </p:spPr>
        <p:txBody>
          <a:bodyPr lIns="91440"/>
          <a:lstStyle>
            <a:lvl1pPr>
              <a:defRPr sz="2200">
                <a:solidFill>
                  <a:schemeClr val="accent1"/>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itle 1"/>
          <p:cNvSpPr>
            <a:spLocks noGrp="1"/>
          </p:cNvSpPr>
          <p:nvPr>
            <p:ph type="title"/>
          </p:nvPr>
        </p:nvSpPr>
        <p:spPr>
          <a:xfrm>
            <a:off x="490939" y="310308"/>
            <a:ext cx="11209064" cy="342206"/>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284981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allout Content">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lvl1pPr>
              <a:defRPr>
                <a:solidFill>
                  <a:schemeClr val="accent6"/>
                </a:solidFill>
              </a:defRPr>
            </a:lvl1pPr>
          </a:lstStyle>
          <a:p>
            <a:fld id="{12CB907E-C602-C34B-93F7-CA9E40714286}" type="slidenum">
              <a:rPr lang="en-US" smtClean="0"/>
              <a:pPr/>
              <a:t>‹#›</a:t>
            </a:fld>
            <a:r>
              <a:rPr lang="en-US" dirty="0"/>
              <a:t> </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6" name="Content Placeholder 5"/>
          <p:cNvSpPr>
            <a:spLocks noGrp="1"/>
          </p:cNvSpPr>
          <p:nvPr>
            <p:ph sz="quarter" idx="12"/>
          </p:nvPr>
        </p:nvSpPr>
        <p:spPr>
          <a:xfrm>
            <a:off x="490938" y="1139825"/>
            <a:ext cx="7942744" cy="4806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5"/>
          <p:cNvSpPr>
            <a:spLocks noGrp="1"/>
          </p:cNvSpPr>
          <p:nvPr>
            <p:ph sz="quarter" idx="14"/>
          </p:nvPr>
        </p:nvSpPr>
        <p:spPr>
          <a:xfrm>
            <a:off x="8658470" y="1206500"/>
            <a:ext cx="3041533" cy="4648200"/>
          </a:xfrm>
          <a:solidFill>
            <a:srgbClr val="E8E8E8"/>
          </a:solidFill>
        </p:spPr>
        <p:txBody>
          <a:bodyPr lIns="274320" tIns="182880" rIns="274320" bIns="182880"/>
          <a:lstStyle>
            <a:lvl1pPr>
              <a:lnSpc>
                <a:spcPct val="100000"/>
              </a:lnSpc>
              <a:spcAft>
                <a:spcPts val="600"/>
              </a:spcAft>
              <a:defRPr sz="1600" baseline="0">
                <a:solidFill>
                  <a:schemeClr val="tx2"/>
                </a:solidFill>
              </a:defRPr>
            </a:lvl1pPr>
            <a:lvl2pPr>
              <a:lnSpc>
                <a:spcPct val="100000"/>
              </a:lnSpc>
              <a:spcAft>
                <a:spcPts val="600"/>
              </a:spcAft>
              <a:defRPr sz="1600" i="1" baseline="0"/>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0326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llout Picture">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lvl1pPr>
              <a:defRPr>
                <a:solidFill>
                  <a:schemeClr val="accent6"/>
                </a:solidFill>
              </a:defRPr>
            </a:lvl1pPr>
          </a:lstStyle>
          <a:p>
            <a:fld id="{12CB907E-C602-C34B-93F7-CA9E40714286}" type="slidenum">
              <a:rPr lang="en-US" smtClean="0"/>
              <a:pPr/>
              <a:t>‹#›</a:t>
            </a:fld>
            <a:r>
              <a:rPr lang="en-US" dirty="0"/>
              <a:t> </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ontent Placeholder 5"/>
          <p:cNvSpPr>
            <a:spLocks noGrp="1"/>
          </p:cNvSpPr>
          <p:nvPr>
            <p:ph sz="quarter" idx="14"/>
          </p:nvPr>
        </p:nvSpPr>
        <p:spPr>
          <a:xfrm>
            <a:off x="8658470" y="1206500"/>
            <a:ext cx="3041533" cy="4648200"/>
          </a:xfrm>
          <a:solidFill>
            <a:srgbClr val="E8E8E8"/>
          </a:solidFill>
        </p:spPr>
        <p:txBody>
          <a:bodyPr lIns="274320" tIns="182880" rIns="274320" bIns="182880"/>
          <a:lstStyle>
            <a:lvl1pPr>
              <a:lnSpc>
                <a:spcPct val="100000"/>
              </a:lnSpc>
              <a:spcAft>
                <a:spcPts val="600"/>
              </a:spcAft>
              <a:defRPr sz="1600" baseline="0">
                <a:solidFill>
                  <a:schemeClr val="tx2"/>
                </a:solidFill>
              </a:defRPr>
            </a:lvl1pPr>
            <a:lvl2pPr>
              <a:lnSpc>
                <a:spcPct val="100000"/>
              </a:lnSpc>
              <a:spcAft>
                <a:spcPts val="600"/>
              </a:spcAft>
              <a:defRPr sz="1600" i="1" baseline="0"/>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p:cNvSpPr>
            <a:spLocks noGrp="1"/>
          </p:cNvSpPr>
          <p:nvPr>
            <p:ph type="pic" sz="quarter" idx="15"/>
          </p:nvPr>
        </p:nvSpPr>
        <p:spPr>
          <a:xfrm>
            <a:off x="490939" y="1206500"/>
            <a:ext cx="7937550" cy="4648200"/>
          </a:xfrm>
        </p:spPr>
        <p:txBody>
          <a:bodyPr/>
          <a:lstStyle>
            <a:lvl1pPr>
              <a:defRPr sz="1800">
                <a:solidFill>
                  <a:schemeClr val="bg2"/>
                </a:solidFill>
              </a:defRPr>
            </a:lvl1pPr>
          </a:lstStyle>
          <a:p>
            <a:r>
              <a:rPr lang="en-US" dirty="0"/>
              <a:t>Drag picture to placeholder or click icon to add</a:t>
            </a:r>
          </a:p>
        </p:txBody>
      </p:sp>
    </p:spTree>
    <p:extLst>
      <p:ext uri="{BB962C8B-B14F-4D97-AF65-F5344CB8AC3E}">
        <p14:creationId xmlns:p14="http://schemas.microsoft.com/office/powerpoint/2010/main" val="33564600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rom To">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lvl1pPr>
              <a:defRPr>
                <a:solidFill>
                  <a:schemeClr val="accent6"/>
                </a:solidFill>
              </a:defRPr>
            </a:lvl1pPr>
          </a:lstStyle>
          <a:p>
            <a:fld id="{12CB907E-C602-C34B-93F7-CA9E40714286}" type="slidenum">
              <a:rPr lang="en-US" smtClean="0"/>
              <a:pPr/>
              <a:t>‹#›</a:t>
            </a:fld>
            <a:r>
              <a:rPr lang="en-US" dirty="0"/>
              <a:t> </a:t>
            </a:r>
          </a:p>
        </p:txBody>
      </p:sp>
      <p:sp>
        <p:nvSpPr>
          <p:cNvPr id="5" name="Rectangle 4"/>
          <p:cNvSpPr/>
          <p:nvPr userDrawn="1"/>
        </p:nvSpPr>
        <p:spPr>
          <a:xfrm>
            <a:off x="489338" y="1458409"/>
            <a:ext cx="5347794" cy="4405816"/>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a:p>
        </p:txBody>
      </p:sp>
      <p:sp>
        <p:nvSpPr>
          <p:cNvPr id="15" name="Rectangle 14"/>
          <p:cNvSpPr/>
          <p:nvPr userDrawn="1"/>
        </p:nvSpPr>
        <p:spPr>
          <a:xfrm>
            <a:off x="6352209" y="1458409"/>
            <a:ext cx="5347794" cy="4405816"/>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a:p>
        </p:txBody>
      </p:sp>
      <p:pic>
        <p:nvPicPr>
          <p:cNvPr id="10" name="Picture 9"/>
          <p:cNvPicPr>
            <a:picLocks noChangeAspect="1"/>
          </p:cNvPicPr>
          <p:nvPr userDrawn="1"/>
        </p:nvPicPr>
        <p:blipFill>
          <a:blip r:embed="rId2"/>
          <a:stretch>
            <a:fillRect/>
          </a:stretch>
        </p:blipFill>
        <p:spPr>
          <a:xfrm>
            <a:off x="5983968" y="3217928"/>
            <a:ext cx="253934" cy="596900"/>
          </a:xfrm>
          <a:prstGeom prst="rect">
            <a:avLst/>
          </a:prstGeom>
        </p:spPr>
      </p:pic>
      <p:sp>
        <p:nvSpPr>
          <p:cNvPr id="4" name="Text Placeholder 3"/>
          <p:cNvSpPr>
            <a:spLocks noGrp="1"/>
          </p:cNvSpPr>
          <p:nvPr>
            <p:ph type="body" sz="quarter" idx="14"/>
          </p:nvPr>
        </p:nvSpPr>
        <p:spPr>
          <a:xfrm>
            <a:off x="489339" y="1142212"/>
            <a:ext cx="5347755" cy="316199"/>
          </a:xfrm>
        </p:spPr>
        <p:txBody>
          <a:bodyPr/>
          <a:lstStyle>
            <a:lvl1pPr marL="0" indent="0">
              <a:lnSpc>
                <a:spcPct val="100000"/>
              </a:lnSpc>
              <a:spcAft>
                <a:spcPts val="0"/>
              </a:spcAft>
              <a:buFontTx/>
              <a:buNone/>
              <a:defRPr sz="1600" b="0" i="1">
                <a:solidFill>
                  <a:schemeClr val="tx2"/>
                </a:solidFill>
              </a:defRPr>
            </a:lvl1pPr>
            <a:lvl2pPr marL="0" indent="0">
              <a:lnSpc>
                <a:spcPct val="100000"/>
              </a:lnSpc>
              <a:spcAft>
                <a:spcPts val="0"/>
              </a:spcAft>
              <a:buFontTx/>
              <a:buNone/>
              <a:defRPr sz="1600" b="0" i="1">
                <a:solidFill>
                  <a:schemeClr val="tx2"/>
                </a:solidFill>
              </a:defRPr>
            </a:lvl2pPr>
            <a:lvl3pPr marL="0" indent="0">
              <a:lnSpc>
                <a:spcPct val="100000"/>
              </a:lnSpc>
              <a:spcAft>
                <a:spcPts val="0"/>
              </a:spcAft>
              <a:buFontTx/>
              <a:buNone/>
              <a:defRPr sz="1600" b="0" i="1">
                <a:solidFill>
                  <a:schemeClr val="tx2"/>
                </a:solidFill>
              </a:defRPr>
            </a:lvl3pPr>
            <a:lvl4pPr marL="0" indent="0">
              <a:lnSpc>
                <a:spcPct val="100000"/>
              </a:lnSpc>
              <a:spcAft>
                <a:spcPts val="0"/>
              </a:spcAft>
              <a:buFontTx/>
              <a:buNone/>
              <a:defRPr sz="1600" b="0" i="1">
                <a:solidFill>
                  <a:schemeClr val="tx2"/>
                </a:solidFill>
              </a:defRPr>
            </a:lvl4pPr>
            <a:lvl5pPr marL="0" indent="0">
              <a:lnSpc>
                <a:spcPct val="100000"/>
              </a:lnSpc>
              <a:spcAft>
                <a:spcPts val="0"/>
              </a:spcAft>
              <a:buFontTx/>
              <a:buNone/>
              <a:defRPr sz="1600" b="0" i="1">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2"/>
          </p:nvPr>
        </p:nvSpPr>
        <p:spPr>
          <a:xfrm>
            <a:off x="729005" y="1587384"/>
            <a:ext cx="4875530" cy="41371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3"/>
          <p:cNvSpPr>
            <a:spLocks noGrp="1"/>
          </p:cNvSpPr>
          <p:nvPr>
            <p:ph type="body" sz="quarter" idx="15"/>
          </p:nvPr>
        </p:nvSpPr>
        <p:spPr>
          <a:xfrm>
            <a:off x="6361399" y="1142212"/>
            <a:ext cx="5338604" cy="316199"/>
          </a:xfrm>
        </p:spPr>
        <p:txBody>
          <a:bodyPr/>
          <a:lstStyle>
            <a:lvl1pPr marL="0" indent="0">
              <a:lnSpc>
                <a:spcPct val="100000"/>
              </a:lnSpc>
              <a:spcAft>
                <a:spcPts val="0"/>
              </a:spcAft>
              <a:buFontTx/>
              <a:buNone/>
              <a:defRPr sz="1600" b="0" i="1">
                <a:solidFill>
                  <a:schemeClr val="tx2"/>
                </a:solidFill>
              </a:defRPr>
            </a:lvl1pPr>
            <a:lvl2pPr marL="0" indent="0">
              <a:lnSpc>
                <a:spcPct val="100000"/>
              </a:lnSpc>
              <a:spcAft>
                <a:spcPts val="0"/>
              </a:spcAft>
              <a:buFontTx/>
              <a:buNone/>
              <a:defRPr sz="1600" b="0" i="1">
                <a:solidFill>
                  <a:schemeClr val="tx2"/>
                </a:solidFill>
              </a:defRPr>
            </a:lvl2pPr>
            <a:lvl3pPr marL="0" indent="0">
              <a:lnSpc>
                <a:spcPct val="100000"/>
              </a:lnSpc>
              <a:spcAft>
                <a:spcPts val="0"/>
              </a:spcAft>
              <a:buFontTx/>
              <a:buNone/>
              <a:defRPr sz="1600" b="0" i="1">
                <a:solidFill>
                  <a:schemeClr val="tx2"/>
                </a:solidFill>
              </a:defRPr>
            </a:lvl3pPr>
            <a:lvl4pPr marL="0" indent="0">
              <a:lnSpc>
                <a:spcPct val="100000"/>
              </a:lnSpc>
              <a:spcAft>
                <a:spcPts val="0"/>
              </a:spcAft>
              <a:buFontTx/>
              <a:buNone/>
              <a:defRPr sz="1600" b="0" i="1">
                <a:solidFill>
                  <a:schemeClr val="tx2"/>
                </a:solidFill>
              </a:defRPr>
            </a:lvl4pPr>
            <a:lvl5pPr marL="0" indent="0">
              <a:lnSpc>
                <a:spcPct val="100000"/>
              </a:lnSpc>
              <a:spcAft>
                <a:spcPts val="0"/>
              </a:spcAft>
              <a:buFontTx/>
              <a:buNone/>
              <a:defRPr sz="1600" b="0" i="1">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16"/>
          </p:nvPr>
        </p:nvSpPr>
        <p:spPr>
          <a:xfrm>
            <a:off x="6586412" y="1587384"/>
            <a:ext cx="4875530" cy="41371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490939" y="310308"/>
            <a:ext cx="11209064" cy="342206"/>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6249936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lvl1pPr>
              <a:defRPr>
                <a:solidFill>
                  <a:schemeClr val="accent6"/>
                </a:solidFill>
              </a:defRPr>
            </a:lvl1pPr>
          </a:lstStyle>
          <a:p>
            <a:fld id="{12CB907E-C602-C34B-93F7-CA9E40714286}" type="slidenum">
              <a:rPr lang="en-US" smtClean="0"/>
              <a:pPr/>
              <a:t>‹#›</a:t>
            </a:fld>
            <a:r>
              <a:rPr lang="en-US" dirty="0"/>
              <a:t> </a:t>
            </a:r>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240408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lvl1pPr>
              <a:defRPr>
                <a:solidFill>
                  <a:schemeClr val="accent6"/>
                </a:solidFill>
              </a:defRPr>
            </a:lvl1pPr>
          </a:lstStyle>
          <a:p>
            <a:fld id="{12CB907E-C602-C34B-93F7-CA9E40714286}" type="slidenum">
              <a:rPr lang="en-US" smtClean="0"/>
              <a:pPr/>
              <a:t>‹#›</a:t>
            </a:fld>
            <a:r>
              <a:rPr lang="en-US" dirty="0"/>
              <a:t> </a:t>
            </a:r>
          </a:p>
        </p:txBody>
      </p:sp>
      <p:sp>
        <p:nvSpPr>
          <p:cNvPr id="3" name="Title 1"/>
          <p:cNvSpPr>
            <a:spLocks noGrp="1"/>
          </p:cNvSpPr>
          <p:nvPr>
            <p:ph type="title"/>
          </p:nvPr>
        </p:nvSpPr>
        <p:spPr>
          <a:xfrm>
            <a:off x="490939" y="310308"/>
            <a:ext cx="11209064" cy="342206"/>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8014987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YW White Background">
    <p:spTree>
      <p:nvGrpSpPr>
        <p:cNvPr id="1" name=""/>
        <p:cNvGrpSpPr/>
        <p:nvPr/>
      </p:nvGrpSpPr>
      <p:grpSpPr>
        <a:xfrm>
          <a:off x="0" y="0"/>
          <a:ext cx="0" cy="0"/>
          <a:chOff x="0" y="0"/>
          <a:chExt cx="0" cy="0"/>
        </a:xfrm>
      </p:grpSpPr>
      <p:sp>
        <p:nvSpPr>
          <p:cNvPr id="7" name="Rectangle 6"/>
          <p:cNvSpPr/>
          <p:nvPr userDrawn="1"/>
        </p:nvSpPr>
        <p:spPr bwMode="white">
          <a:xfrm>
            <a:off x="0" y="0"/>
            <a:ext cx="12251267"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a:p>
        </p:txBody>
      </p:sp>
      <p:sp>
        <p:nvSpPr>
          <p:cNvPr id="15" name="Rectangle 14"/>
          <p:cNvSpPr/>
          <p:nvPr userDrawn="1"/>
        </p:nvSpPr>
        <p:spPr bwMode="white">
          <a:xfrm>
            <a:off x="11177323" y="6078715"/>
            <a:ext cx="1011502" cy="4744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a:p>
        </p:txBody>
      </p:sp>
      <p:grpSp>
        <p:nvGrpSpPr>
          <p:cNvPr id="6" name="Group 5"/>
          <p:cNvGrpSpPr/>
          <p:nvPr userDrawn="1"/>
        </p:nvGrpSpPr>
        <p:grpSpPr>
          <a:xfrm>
            <a:off x="3881043" y="2548458"/>
            <a:ext cx="4528344" cy="1308740"/>
            <a:chOff x="1269248" y="1131135"/>
            <a:chExt cx="5503863" cy="1590676"/>
          </a:xfrm>
        </p:grpSpPr>
        <p:sp>
          <p:nvSpPr>
            <p:cNvPr id="8" name="Freeform 7"/>
            <p:cNvSpPr>
              <a:spLocks/>
            </p:cNvSpPr>
            <p:nvPr userDrawn="1"/>
          </p:nvSpPr>
          <p:spPr bwMode="auto">
            <a:xfrm>
              <a:off x="3037723" y="1542298"/>
              <a:ext cx="454025" cy="742950"/>
            </a:xfrm>
            <a:custGeom>
              <a:avLst/>
              <a:gdLst>
                <a:gd name="T0" fmla="*/ 0 w 286"/>
                <a:gd name="T1" fmla="*/ 0 h 468"/>
                <a:gd name="T2" fmla="*/ 286 w 286"/>
                <a:gd name="T3" fmla="*/ 0 h 468"/>
                <a:gd name="T4" fmla="*/ 286 w 286"/>
                <a:gd name="T5" fmla="*/ 87 h 468"/>
                <a:gd name="T6" fmla="*/ 106 w 286"/>
                <a:gd name="T7" fmla="*/ 87 h 468"/>
                <a:gd name="T8" fmla="*/ 106 w 286"/>
                <a:gd name="T9" fmla="*/ 194 h 468"/>
                <a:gd name="T10" fmla="*/ 273 w 286"/>
                <a:gd name="T11" fmla="*/ 194 h 468"/>
                <a:gd name="T12" fmla="*/ 273 w 286"/>
                <a:gd name="T13" fmla="*/ 280 h 468"/>
                <a:gd name="T14" fmla="*/ 106 w 286"/>
                <a:gd name="T15" fmla="*/ 280 h 468"/>
                <a:gd name="T16" fmla="*/ 106 w 286"/>
                <a:gd name="T17" fmla="*/ 468 h 468"/>
                <a:gd name="T18" fmla="*/ 0 w 286"/>
                <a:gd name="T19" fmla="*/ 468 h 468"/>
                <a:gd name="T20" fmla="*/ 0 w 286"/>
                <a:gd name="T21"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6" h="468">
                  <a:moveTo>
                    <a:pt x="0" y="0"/>
                  </a:moveTo>
                  <a:lnTo>
                    <a:pt x="286" y="0"/>
                  </a:lnTo>
                  <a:lnTo>
                    <a:pt x="286" y="87"/>
                  </a:lnTo>
                  <a:lnTo>
                    <a:pt x="106" y="87"/>
                  </a:lnTo>
                  <a:lnTo>
                    <a:pt x="106" y="194"/>
                  </a:lnTo>
                  <a:lnTo>
                    <a:pt x="273" y="194"/>
                  </a:lnTo>
                  <a:lnTo>
                    <a:pt x="273" y="280"/>
                  </a:lnTo>
                  <a:lnTo>
                    <a:pt x="106" y="280"/>
                  </a:lnTo>
                  <a:lnTo>
                    <a:pt x="106" y="468"/>
                  </a:lnTo>
                  <a:lnTo>
                    <a:pt x="0" y="468"/>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 name="Freeform 8"/>
            <p:cNvSpPr>
              <a:spLocks noEditPoints="1"/>
            </p:cNvSpPr>
            <p:nvPr userDrawn="1"/>
          </p:nvSpPr>
          <p:spPr bwMode="auto">
            <a:xfrm>
              <a:off x="3540961" y="1512135"/>
              <a:ext cx="176213" cy="773113"/>
            </a:xfrm>
            <a:custGeom>
              <a:avLst/>
              <a:gdLst>
                <a:gd name="T0" fmla="*/ 2 w 111"/>
                <a:gd name="T1" fmla="*/ 148 h 487"/>
                <a:gd name="T2" fmla="*/ 108 w 111"/>
                <a:gd name="T3" fmla="*/ 148 h 487"/>
                <a:gd name="T4" fmla="*/ 108 w 111"/>
                <a:gd name="T5" fmla="*/ 487 h 487"/>
                <a:gd name="T6" fmla="*/ 2 w 111"/>
                <a:gd name="T7" fmla="*/ 487 h 487"/>
                <a:gd name="T8" fmla="*/ 2 w 111"/>
                <a:gd name="T9" fmla="*/ 148 h 487"/>
                <a:gd name="T10" fmla="*/ 54 w 111"/>
                <a:gd name="T11" fmla="*/ 0 h 487"/>
                <a:gd name="T12" fmla="*/ 71 w 111"/>
                <a:gd name="T13" fmla="*/ 1 h 487"/>
                <a:gd name="T14" fmla="*/ 84 w 111"/>
                <a:gd name="T15" fmla="*/ 7 h 487"/>
                <a:gd name="T16" fmla="*/ 95 w 111"/>
                <a:gd name="T17" fmla="*/ 15 h 487"/>
                <a:gd name="T18" fmla="*/ 104 w 111"/>
                <a:gd name="T19" fmla="*/ 25 h 487"/>
                <a:gd name="T20" fmla="*/ 109 w 111"/>
                <a:gd name="T21" fmla="*/ 39 h 487"/>
                <a:gd name="T22" fmla="*/ 111 w 111"/>
                <a:gd name="T23" fmla="*/ 53 h 487"/>
                <a:gd name="T24" fmla="*/ 109 w 111"/>
                <a:gd name="T25" fmla="*/ 68 h 487"/>
                <a:gd name="T26" fmla="*/ 104 w 111"/>
                <a:gd name="T27" fmla="*/ 80 h 487"/>
                <a:gd name="T28" fmla="*/ 95 w 111"/>
                <a:gd name="T29" fmla="*/ 91 h 487"/>
                <a:gd name="T30" fmla="*/ 84 w 111"/>
                <a:gd name="T31" fmla="*/ 99 h 487"/>
                <a:gd name="T32" fmla="*/ 70 w 111"/>
                <a:gd name="T33" fmla="*/ 104 h 487"/>
                <a:gd name="T34" fmla="*/ 54 w 111"/>
                <a:gd name="T35" fmla="*/ 106 h 487"/>
                <a:gd name="T36" fmla="*/ 35 w 111"/>
                <a:gd name="T37" fmla="*/ 103 h 487"/>
                <a:gd name="T38" fmla="*/ 20 w 111"/>
                <a:gd name="T39" fmla="*/ 96 h 487"/>
                <a:gd name="T40" fmla="*/ 9 w 111"/>
                <a:gd name="T41" fmla="*/ 84 h 487"/>
                <a:gd name="T42" fmla="*/ 2 w 111"/>
                <a:gd name="T43" fmla="*/ 70 h 487"/>
                <a:gd name="T44" fmla="*/ 0 w 111"/>
                <a:gd name="T45" fmla="*/ 53 h 487"/>
                <a:gd name="T46" fmla="*/ 2 w 111"/>
                <a:gd name="T47" fmla="*/ 36 h 487"/>
                <a:gd name="T48" fmla="*/ 9 w 111"/>
                <a:gd name="T49" fmla="*/ 21 h 487"/>
                <a:gd name="T50" fmla="*/ 21 w 111"/>
                <a:gd name="T51" fmla="*/ 10 h 487"/>
                <a:gd name="T52" fmla="*/ 35 w 111"/>
                <a:gd name="T53" fmla="*/ 2 h 487"/>
                <a:gd name="T54" fmla="*/ 54 w 111"/>
                <a:gd name="T55"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1" h="487">
                  <a:moveTo>
                    <a:pt x="2" y="148"/>
                  </a:moveTo>
                  <a:lnTo>
                    <a:pt x="108" y="148"/>
                  </a:lnTo>
                  <a:lnTo>
                    <a:pt x="108" y="487"/>
                  </a:lnTo>
                  <a:lnTo>
                    <a:pt x="2" y="487"/>
                  </a:lnTo>
                  <a:lnTo>
                    <a:pt x="2" y="148"/>
                  </a:lnTo>
                  <a:close/>
                  <a:moveTo>
                    <a:pt x="54" y="0"/>
                  </a:moveTo>
                  <a:lnTo>
                    <a:pt x="71" y="1"/>
                  </a:lnTo>
                  <a:lnTo>
                    <a:pt x="84" y="7"/>
                  </a:lnTo>
                  <a:lnTo>
                    <a:pt x="95" y="15"/>
                  </a:lnTo>
                  <a:lnTo>
                    <a:pt x="104" y="25"/>
                  </a:lnTo>
                  <a:lnTo>
                    <a:pt x="109" y="39"/>
                  </a:lnTo>
                  <a:lnTo>
                    <a:pt x="111" y="53"/>
                  </a:lnTo>
                  <a:lnTo>
                    <a:pt x="109" y="68"/>
                  </a:lnTo>
                  <a:lnTo>
                    <a:pt x="104" y="80"/>
                  </a:lnTo>
                  <a:lnTo>
                    <a:pt x="95" y="91"/>
                  </a:lnTo>
                  <a:lnTo>
                    <a:pt x="84" y="99"/>
                  </a:lnTo>
                  <a:lnTo>
                    <a:pt x="70" y="104"/>
                  </a:lnTo>
                  <a:lnTo>
                    <a:pt x="54" y="106"/>
                  </a:lnTo>
                  <a:lnTo>
                    <a:pt x="35" y="103"/>
                  </a:lnTo>
                  <a:lnTo>
                    <a:pt x="20" y="96"/>
                  </a:lnTo>
                  <a:lnTo>
                    <a:pt x="9" y="84"/>
                  </a:lnTo>
                  <a:lnTo>
                    <a:pt x="2" y="70"/>
                  </a:lnTo>
                  <a:lnTo>
                    <a:pt x="0" y="53"/>
                  </a:lnTo>
                  <a:lnTo>
                    <a:pt x="2" y="36"/>
                  </a:lnTo>
                  <a:lnTo>
                    <a:pt x="9" y="21"/>
                  </a:lnTo>
                  <a:lnTo>
                    <a:pt x="21" y="10"/>
                  </a:lnTo>
                  <a:lnTo>
                    <a:pt x="35" y="2"/>
                  </a:lnTo>
                  <a:lnTo>
                    <a:pt x="54"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 name="Freeform 9"/>
            <p:cNvSpPr>
              <a:spLocks/>
            </p:cNvSpPr>
            <p:nvPr userDrawn="1"/>
          </p:nvSpPr>
          <p:spPr bwMode="auto">
            <a:xfrm>
              <a:off x="3796548" y="1734385"/>
              <a:ext cx="333375" cy="550863"/>
            </a:xfrm>
            <a:custGeom>
              <a:avLst/>
              <a:gdLst>
                <a:gd name="T0" fmla="*/ 188 w 210"/>
                <a:gd name="T1" fmla="*/ 0 h 347"/>
                <a:gd name="T2" fmla="*/ 200 w 210"/>
                <a:gd name="T3" fmla="*/ 0 h 347"/>
                <a:gd name="T4" fmla="*/ 210 w 210"/>
                <a:gd name="T5" fmla="*/ 1 h 347"/>
                <a:gd name="T6" fmla="*/ 210 w 210"/>
                <a:gd name="T7" fmla="*/ 101 h 347"/>
                <a:gd name="T8" fmla="*/ 198 w 210"/>
                <a:gd name="T9" fmla="*/ 99 h 347"/>
                <a:gd name="T10" fmla="*/ 182 w 210"/>
                <a:gd name="T11" fmla="*/ 98 h 347"/>
                <a:gd name="T12" fmla="*/ 161 w 210"/>
                <a:gd name="T13" fmla="*/ 100 h 347"/>
                <a:gd name="T14" fmla="*/ 142 w 210"/>
                <a:gd name="T15" fmla="*/ 107 h 347"/>
                <a:gd name="T16" fmla="*/ 127 w 210"/>
                <a:gd name="T17" fmla="*/ 119 h 347"/>
                <a:gd name="T18" fmla="*/ 117 w 210"/>
                <a:gd name="T19" fmla="*/ 134 h 347"/>
                <a:gd name="T20" fmla="*/ 110 w 210"/>
                <a:gd name="T21" fmla="*/ 152 h 347"/>
                <a:gd name="T22" fmla="*/ 108 w 210"/>
                <a:gd name="T23" fmla="*/ 163 h 347"/>
                <a:gd name="T24" fmla="*/ 108 w 210"/>
                <a:gd name="T25" fmla="*/ 175 h 347"/>
                <a:gd name="T26" fmla="*/ 108 w 210"/>
                <a:gd name="T27" fmla="*/ 347 h 347"/>
                <a:gd name="T28" fmla="*/ 2 w 210"/>
                <a:gd name="T29" fmla="*/ 347 h 347"/>
                <a:gd name="T30" fmla="*/ 2 w 210"/>
                <a:gd name="T31" fmla="*/ 119 h 347"/>
                <a:gd name="T32" fmla="*/ 2 w 210"/>
                <a:gd name="T33" fmla="*/ 85 h 347"/>
                <a:gd name="T34" fmla="*/ 1 w 210"/>
                <a:gd name="T35" fmla="*/ 56 h 347"/>
                <a:gd name="T36" fmla="*/ 1 w 210"/>
                <a:gd name="T37" fmla="*/ 31 h 347"/>
                <a:gd name="T38" fmla="*/ 0 w 210"/>
                <a:gd name="T39" fmla="*/ 8 h 347"/>
                <a:gd name="T40" fmla="*/ 90 w 210"/>
                <a:gd name="T41" fmla="*/ 8 h 347"/>
                <a:gd name="T42" fmla="*/ 93 w 210"/>
                <a:gd name="T43" fmla="*/ 71 h 347"/>
                <a:gd name="T44" fmla="*/ 97 w 210"/>
                <a:gd name="T45" fmla="*/ 71 h 347"/>
                <a:gd name="T46" fmla="*/ 105 w 210"/>
                <a:gd name="T47" fmla="*/ 51 h 347"/>
                <a:gd name="T48" fmla="*/ 117 w 210"/>
                <a:gd name="T49" fmla="*/ 35 h 347"/>
                <a:gd name="T50" fmla="*/ 129 w 210"/>
                <a:gd name="T51" fmla="*/ 22 h 347"/>
                <a:gd name="T52" fmla="*/ 144 w 210"/>
                <a:gd name="T53" fmla="*/ 12 h 347"/>
                <a:gd name="T54" fmla="*/ 159 w 210"/>
                <a:gd name="T55" fmla="*/ 5 h 347"/>
                <a:gd name="T56" fmla="*/ 173 w 210"/>
                <a:gd name="T57" fmla="*/ 1 h 347"/>
                <a:gd name="T58" fmla="*/ 188 w 210"/>
                <a:gd name="T59"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0" h="347">
                  <a:moveTo>
                    <a:pt x="188" y="0"/>
                  </a:moveTo>
                  <a:lnTo>
                    <a:pt x="200" y="0"/>
                  </a:lnTo>
                  <a:lnTo>
                    <a:pt x="210" y="1"/>
                  </a:lnTo>
                  <a:lnTo>
                    <a:pt x="210" y="101"/>
                  </a:lnTo>
                  <a:lnTo>
                    <a:pt x="198" y="99"/>
                  </a:lnTo>
                  <a:lnTo>
                    <a:pt x="182" y="98"/>
                  </a:lnTo>
                  <a:lnTo>
                    <a:pt x="161" y="100"/>
                  </a:lnTo>
                  <a:lnTo>
                    <a:pt x="142" y="107"/>
                  </a:lnTo>
                  <a:lnTo>
                    <a:pt x="127" y="119"/>
                  </a:lnTo>
                  <a:lnTo>
                    <a:pt x="117" y="134"/>
                  </a:lnTo>
                  <a:lnTo>
                    <a:pt x="110" y="152"/>
                  </a:lnTo>
                  <a:lnTo>
                    <a:pt x="108" y="163"/>
                  </a:lnTo>
                  <a:lnTo>
                    <a:pt x="108" y="175"/>
                  </a:lnTo>
                  <a:lnTo>
                    <a:pt x="108" y="347"/>
                  </a:lnTo>
                  <a:lnTo>
                    <a:pt x="2" y="347"/>
                  </a:lnTo>
                  <a:lnTo>
                    <a:pt x="2" y="119"/>
                  </a:lnTo>
                  <a:lnTo>
                    <a:pt x="2" y="85"/>
                  </a:lnTo>
                  <a:lnTo>
                    <a:pt x="1" y="56"/>
                  </a:lnTo>
                  <a:lnTo>
                    <a:pt x="1" y="31"/>
                  </a:lnTo>
                  <a:lnTo>
                    <a:pt x="0" y="8"/>
                  </a:lnTo>
                  <a:lnTo>
                    <a:pt x="90" y="8"/>
                  </a:lnTo>
                  <a:lnTo>
                    <a:pt x="93" y="71"/>
                  </a:lnTo>
                  <a:lnTo>
                    <a:pt x="97" y="71"/>
                  </a:lnTo>
                  <a:lnTo>
                    <a:pt x="105" y="51"/>
                  </a:lnTo>
                  <a:lnTo>
                    <a:pt x="117" y="35"/>
                  </a:lnTo>
                  <a:lnTo>
                    <a:pt x="129" y="22"/>
                  </a:lnTo>
                  <a:lnTo>
                    <a:pt x="144" y="12"/>
                  </a:lnTo>
                  <a:lnTo>
                    <a:pt x="159" y="5"/>
                  </a:lnTo>
                  <a:lnTo>
                    <a:pt x="173" y="1"/>
                  </a:lnTo>
                  <a:lnTo>
                    <a:pt x="188"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1" name="Freeform 10"/>
            <p:cNvSpPr>
              <a:spLocks/>
            </p:cNvSpPr>
            <p:nvPr userDrawn="1"/>
          </p:nvSpPr>
          <p:spPr bwMode="auto">
            <a:xfrm>
              <a:off x="4142623" y="1734385"/>
              <a:ext cx="407988" cy="563563"/>
            </a:xfrm>
            <a:custGeom>
              <a:avLst/>
              <a:gdLst>
                <a:gd name="T0" fmla="*/ 174 w 257"/>
                <a:gd name="T1" fmla="*/ 1 h 355"/>
                <a:gd name="T2" fmla="*/ 224 w 257"/>
                <a:gd name="T3" fmla="*/ 12 h 355"/>
                <a:gd name="T4" fmla="*/ 223 w 257"/>
                <a:gd name="T5" fmla="*/ 93 h 355"/>
                <a:gd name="T6" fmla="*/ 191 w 257"/>
                <a:gd name="T7" fmla="*/ 80 h 355"/>
                <a:gd name="T8" fmla="*/ 149 w 257"/>
                <a:gd name="T9" fmla="*/ 73 h 355"/>
                <a:gd name="T10" fmla="*/ 120 w 257"/>
                <a:gd name="T11" fmla="*/ 80 h 355"/>
                <a:gd name="T12" fmla="*/ 109 w 257"/>
                <a:gd name="T13" fmla="*/ 101 h 355"/>
                <a:gd name="T14" fmla="*/ 116 w 257"/>
                <a:gd name="T15" fmla="*/ 117 h 355"/>
                <a:gd name="T16" fmla="*/ 143 w 257"/>
                <a:gd name="T17" fmla="*/ 132 h 355"/>
                <a:gd name="T18" fmla="*/ 193 w 257"/>
                <a:gd name="T19" fmla="*/ 152 h 355"/>
                <a:gd name="T20" fmla="*/ 234 w 257"/>
                <a:gd name="T21" fmla="*/ 182 h 355"/>
                <a:gd name="T22" fmla="*/ 254 w 257"/>
                <a:gd name="T23" fmla="*/ 221 h 355"/>
                <a:gd name="T24" fmla="*/ 254 w 257"/>
                <a:gd name="T25" fmla="*/ 265 h 355"/>
                <a:gd name="T26" fmla="*/ 240 w 257"/>
                <a:gd name="T27" fmla="*/ 301 h 355"/>
                <a:gd name="T28" fmla="*/ 210 w 257"/>
                <a:gd name="T29" fmla="*/ 329 h 355"/>
                <a:gd name="T30" fmla="*/ 167 w 257"/>
                <a:gd name="T31" fmla="*/ 347 h 355"/>
                <a:gd name="T32" fmla="*/ 109 w 257"/>
                <a:gd name="T33" fmla="*/ 355 h 355"/>
                <a:gd name="T34" fmla="*/ 47 w 257"/>
                <a:gd name="T35" fmla="*/ 347 h 355"/>
                <a:gd name="T36" fmla="*/ 0 w 257"/>
                <a:gd name="T37" fmla="*/ 331 h 355"/>
                <a:gd name="T38" fmla="*/ 32 w 257"/>
                <a:gd name="T39" fmla="*/ 262 h 355"/>
                <a:gd name="T40" fmla="*/ 69 w 257"/>
                <a:gd name="T41" fmla="*/ 275 h 355"/>
                <a:gd name="T42" fmla="*/ 109 w 257"/>
                <a:gd name="T43" fmla="*/ 281 h 355"/>
                <a:gd name="T44" fmla="*/ 139 w 257"/>
                <a:gd name="T45" fmla="*/ 276 h 355"/>
                <a:gd name="T46" fmla="*/ 152 w 257"/>
                <a:gd name="T47" fmla="*/ 262 h 355"/>
                <a:gd name="T48" fmla="*/ 153 w 257"/>
                <a:gd name="T49" fmla="*/ 243 h 355"/>
                <a:gd name="T50" fmla="*/ 139 w 257"/>
                <a:gd name="T51" fmla="*/ 227 h 355"/>
                <a:gd name="T52" fmla="*/ 105 w 257"/>
                <a:gd name="T53" fmla="*/ 214 h 355"/>
                <a:gd name="T54" fmla="*/ 54 w 257"/>
                <a:gd name="T55" fmla="*/ 190 h 355"/>
                <a:gd name="T56" fmla="*/ 24 w 257"/>
                <a:gd name="T57" fmla="*/ 161 h 355"/>
                <a:gd name="T58" fmla="*/ 9 w 257"/>
                <a:gd name="T59" fmla="*/ 129 h 355"/>
                <a:gd name="T60" fmla="*/ 10 w 257"/>
                <a:gd name="T61" fmla="*/ 89 h 355"/>
                <a:gd name="T62" fmla="*/ 29 w 257"/>
                <a:gd name="T63" fmla="*/ 49 h 355"/>
                <a:gd name="T64" fmla="*/ 65 w 257"/>
                <a:gd name="T65" fmla="*/ 19 h 355"/>
                <a:gd name="T66" fmla="*/ 116 w 257"/>
                <a:gd name="T67" fmla="*/ 2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7" h="355">
                  <a:moveTo>
                    <a:pt x="146" y="0"/>
                  </a:moveTo>
                  <a:lnTo>
                    <a:pt x="174" y="1"/>
                  </a:lnTo>
                  <a:lnTo>
                    <a:pt x="201" y="6"/>
                  </a:lnTo>
                  <a:lnTo>
                    <a:pt x="224" y="12"/>
                  </a:lnTo>
                  <a:lnTo>
                    <a:pt x="242" y="19"/>
                  </a:lnTo>
                  <a:lnTo>
                    <a:pt x="223" y="93"/>
                  </a:lnTo>
                  <a:lnTo>
                    <a:pt x="209" y="86"/>
                  </a:lnTo>
                  <a:lnTo>
                    <a:pt x="191" y="80"/>
                  </a:lnTo>
                  <a:lnTo>
                    <a:pt x="171" y="75"/>
                  </a:lnTo>
                  <a:lnTo>
                    <a:pt x="149" y="73"/>
                  </a:lnTo>
                  <a:lnTo>
                    <a:pt x="132" y="75"/>
                  </a:lnTo>
                  <a:lnTo>
                    <a:pt x="120" y="80"/>
                  </a:lnTo>
                  <a:lnTo>
                    <a:pt x="112" y="90"/>
                  </a:lnTo>
                  <a:lnTo>
                    <a:pt x="109" y="101"/>
                  </a:lnTo>
                  <a:lnTo>
                    <a:pt x="111" y="110"/>
                  </a:lnTo>
                  <a:lnTo>
                    <a:pt x="116" y="117"/>
                  </a:lnTo>
                  <a:lnTo>
                    <a:pt x="127" y="124"/>
                  </a:lnTo>
                  <a:lnTo>
                    <a:pt x="143" y="132"/>
                  </a:lnTo>
                  <a:lnTo>
                    <a:pt x="164" y="140"/>
                  </a:lnTo>
                  <a:lnTo>
                    <a:pt x="193" y="152"/>
                  </a:lnTo>
                  <a:lnTo>
                    <a:pt x="217" y="165"/>
                  </a:lnTo>
                  <a:lnTo>
                    <a:pt x="234" y="182"/>
                  </a:lnTo>
                  <a:lnTo>
                    <a:pt x="247" y="200"/>
                  </a:lnTo>
                  <a:lnTo>
                    <a:pt x="254" y="221"/>
                  </a:lnTo>
                  <a:lnTo>
                    <a:pt x="257" y="244"/>
                  </a:lnTo>
                  <a:lnTo>
                    <a:pt x="254" y="265"/>
                  </a:lnTo>
                  <a:lnTo>
                    <a:pt x="249" y="284"/>
                  </a:lnTo>
                  <a:lnTo>
                    <a:pt x="240" y="301"/>
                  </a:lnTo>
                  <a:lnTo>
                    <a:pt x="227" y="316"/>
                  </a:lnTo>
                  <a:lnTo>
                    <a:pt x="210" y="329"/>
                  </a:lnTo>
                  <a:lnTo>
                    <a:pt x="190" y="340"/>
                  </a:lnTo>
                  <a:lnTo>
                    <a:pt x="167" y="347"/>
                  </a:lnTo>
                  <a:lnTo>
                    <a:pt x="140" y="353"/>
                  </a:lnTo>
                  <a:lnTo>
                    <a:pt x="109" y="355"/>
                  </a:lnTo>
                  <a:lnTo>
                    <a:pt x="76" y="353"/>
                  </a:lnTo>
                  <a:lnTo>
                    <a:pt x="47" y="347"/>
                  </a:lnTo>
                  <a:lnTo>
                    <a:pt x="22" y="340"/>
                  </a:lnTo>
                  <a:lnTo>
                    <a:pt x="0" y="331"/>
                  </a:lnTo>
                  <a:lnTo>
                    <a:pt x="19" y="255"/>
                  </a:lnTo>
                  <a:lnTo>
                    <a:pt x="32" y="262"/>
                  </a:lnTo>
                  <a:lnTo>
                    <a:pt x="50" y="270"/>
                  </a:lnTo>
                  <a:lnTo>
                    <a:pt x="69" y="275"/>
                  </a:lnTo>
                  <a:lnTo>
                    <a:pt x="90" y="279"/>
                  </a:lnTo>
                  <a:lnTo>
                    <a:pt x="109" y="281"/>
                  </a:lnTo>
                  <a:lnTo>
                    <a:pt x="126" y="279"/>
                  </a:lnTo>
                  <a:lnTo>
                    <a:pt x="139" y="276"/>
                  </a:lnTo>
                  <a:lnTo>
                    <a:pt x="148" y="270"/>
                  </a:lnTo>
                  <a:lnTo>
                    <a:pt x="152" y="262"/>
                  </a:lnTo>
                  <a:lnTo>
                    <a:pt x="154" y="253"/>
                  </a:lnTo>
                  <a:lnTo>
                    <a:pt x="153" y="243"/>
                  </a:lnTo>
                  <a:lnTo>
                    <a:pt x="148" y="235"/>
                  </a:lnTo>
                  <a:lnTo>
                    <a:pt x="139" y="227"/>
                  </a:lnTo>
                  <a:lnTo>
                    <a:pt x="125" y="221"/>
                  </a:lnTo>
                  <a:lnTo>
                    <a:pt x="105" y="214"/>
                  </a:lnTo>
                  <a:lnTo>
                    <a:pt x="76" y="202"/>
                  </a:lnTo>
                  <a:lnTo>
                    <a:pt x="54" y="190"/>
                  </a:lnTo>
                  <a:lnTo>
                    <a:pt x="36" y="176"/>
                  </a:lnTo>
                  <a:lnTo>
                    <a:pt x="24" y="161"/>
                  </a:lnTo>
                  <a:lnTo>
                    <a:pt x="14" y="145"/>
                  </a:lnTo>
                  <a:lnTo>
                    <a:pt x="9" y="129"/>
                  </a:lnTo>
                  <a:lnTo>
                    <a:pt x="8" y="112"/>
                  </a:lnTo>
                  <a:lnTo>
                    <a:pt x="10" y="89"/>
                  </a:lnTo>
                  <a:lnTo>
                    <a:pt x="18" y="67"/>
                  </a:lnTo>
                  <a:lnTo>
                    <a:pt x="29" y="49"/>
                  </a:lnTo>
                  <a:lnTo>
                    <a:pt x="45" y="32"/>
                  </a:lnTo>
                  <a:lnTo>
                    <a:pt x="65" y="19"/>
                  </a:lnTo>
                  <a:lnTo>
                    <a:pt x="89" y="9"/>
                  </a:lnTo>
                  <a:lnTo>
                    <a:pt x="116" y="2"/>
                  </a:lnTo>
                  <a:lnTo>
                    <a:pt x="146"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2" name="Freeform 11"/>
            <p:cNvSpPr>
              <a:spLocks/>
            </p:cNvSpPr>
            <p:nvPr userDrawn="1"/>
          </p:nvSpPr>
          <p:spPr bwMode="auto">
            <a:xfrm>
              <a:off x="4556961" y="1593098"/>
              <a:ext cx="355600" cy="704850"/>
            </a:xfrm>
            <a:custGeom>
              <a:avLst/>
              <a:gdLst>
                <a:gd name="T0" fmla="*/ 148 w 224"/>
                <a:gd name="T1" fmla="*/ 0 h 444"/>
                <a:gd name="T2" fmla="*/ 148 w 224"/>
                <a:gd name="T3" fmla="*/ 97 h 444"/>
                <a:gd name="T4" fmla="*/ 224 w 224"/>
                <a:gd name="T5" fmla="*/ 97 h 444"/>
                <a:gd name="T6" fmla="*/ 224 w 224"/>
                <a:gd name="T7" fmla="*/ 174 h 444"/>
                <a:gd name="T8" fmla="*/ 148 w 224"/>
                <a:gd name="T9" fmla="*/ 174 h 444"/>
                <a:gd name="T10" fmla="*/ 148 w 224"/>
                <a:gd name="T11" fmla="*/ 297 h 444"/>
                <a:gd name="T12" fmla="*/ 149 w 224"/>
                <a:gd name="T13" fmla="*/ 316 h 444"/>
                <a:gd name="T14" fmla="*/ 152 w 224"/>
                <a:gd name="T15" fmla="*/ 331 h 444"/>
                <a:gd name="T16" fmla="*/ 158 w 224"/>
                <a:gd name="T17" fmla="*/ 343 h 444"/>
                <a:gd name="T18" fmla="*/ 165 w 224"/>
                <a:gd name="T19" fmla="*/ 351 h 444"/>
                <a:gd name="T20" fmla="*/ 176 w 224"/>
                <a:gd name="T21" fmla="*/ 355 h 444"/>
                <a:gd name="T22" fmla="*/ 190 w 224"/>
                <a:gd name="T23" fmla="*/ 357 h 444"/>
                <a:gd name="T24" fmla="*/ 208 w 224"/>
                <a:gd name="T25" fmla="*/ 356 h 444"/>
                <a:gd name="T26" fmla="*/ 221 w 224"/>
                <a:gd name="T27" fmla="*/ 354 h 444"/>
                <a:gd name="T28" fmla="*/ 222 w 224"/>
                <a:gd name="T29" fmla="*/ 434 h 444"/>
                <a:gd name="T30" fmla="*/ 209 w 224"/>
                <a:gd name="T31" fmla="*/ 438 h 444"/>
                <a:gd name="T32" fmla="*/ 193 w 224"/>
                <a:gd name="T33" fmla="*/ 441 h 444"/>
                <a:gd name="T34" fmla="*/ 174 w 224"/>
                <a:gd name="T35" fmla="*/ 443 h 444"/>
                <a:gd name="T36" fmla="*/ 153 w 224"/>
                <a:gd name="T37" fmla="*/ 444 h 444"/>
                <a:gd name="T38" fmla="*/ 129 w 224"/>
                <a:gd name="T39" fmla="*/ 442 h 444"/>
                <a:gd name="T40" fmla="*/ 107 w 224"/>
                <a:gd name="T41" fmla="*/ 435 h 444"/>
                <a:gd name="T42" fmla="*/ 88 w 224"/>
                <a:gd name="T43" fmla="*/ 426 h 444"/>
                <a:gd name="T44" fmla="*/ 74 w 224"/>
                <a:gd name="T45" fmla="*/ 414 h 444"/>
                <a:gd name="T46" fmla="*/ 64 w 224"/>
                <a:gd name="T47" fmla="*/ 401 h 444"/>
                <a:gd name="T48" fmla="*/ 56 w 224"/>
                <a:gd name="T49" fmla="*/ 384 h 444"/>
                <a:gd name="T50" fmla="*/ 49 w 224"/>
                <a:gd name="T51" fmla="*/ 364 h 444"/>
                <a:gd name="T52" fmla="*/ 46 w 224"/>
                <a:gd name="T53" fmla="*/ 341 h 444"/>
                <a:gd name="T54" fmla="*/ 45 w 224"/>
                <a:gd name="T55" fmla="*/ 313 h 444"/>
                <a:gd name="T56" fmla="*/ 45 w 224"/>
                <a:gd name="T57" fmla="*/ 174 h 444"/>
                <a:gd name="T58" fmla="*/ 0 w 224"/>
                <a:gd name="T59" fmla="*/ 174 h 444"/>
                <a:gd name="T60" fmla="*/ 0 w 224"/>
                <a:gd name="T61" fmla="*/ 97 h 444"/>
                <a:gd name="T62" fmla="*/ 45 w 224"/>
                <a:gd name="T63" fmla="*/ 97 h 444"/>
                <a:gd name="T64" fmla="*/ 45 w 224"/>
                <a:gd name="T65" fmla="*/ 23 h 444"/>
                <a:gd name="T66" fmla="*/ 148 w 224"/>
                <a:gd name="T67" fmla="*/ 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4" h="444">
                  <a:moveTo>
                    <a:pt x="148" y="0"/>
                  </a:moveTo>
                  <a:lnTo>
                    <a:pt x="148" y="97"/>
                  </a:lnTo>
                  <a:lnTo>
                    <a:pt x="224" y="97"/>
                  </a:lnTo>
                  <a:lnTo>
                    <a:pt x="224" y="174"/>
                  </a:lnTo>
                  <a:lnTo>
                    <a:pt x="148" y="174"/>
                  </a:lnTo>
                  <a:lnTo>
                    <a:pt x="148" y="297"/>
                  </a:lnTo>
                  <a:lnTo>
                    <a:pt x="149" y="316"/>
                  </a:lnTo>
                  <a:lnTo>
                    <a:pt x="152" y="331"/>
                  </a:lnTo>
                  <a:lnTo>
                    <a:pt x="158" y="343"/>
                  </a:lnTo>
                  <a:lnTo>
                    <a:pt x="165" y="351"/>
                  </a:lnTo>
                  <a:lnTo>
                    <a:pt x="176" y="355"/>
                  </a:lnTo>
                  <a:lnTo>
                    <a:pt x="190" y="357"/>
                  </a:lnTo>
                  <a:lnTo>
                    <a:pt x="208" y="356"/>
                  </a:lnTo>
                  <a:lnTo>
                    <a:pt x="221" y="354"/>
                  </a:lnTo>
                  <a:lnTo>
                    <a:pt x="222" y="434"/>
                  </a:lnTo>
                  <a:lnTo>
                    <a:pt x="209" y="438"/>
                  </a:lnTo>
                  <a:lnTo>
                    <a:pt x="193" y="441"/>
                  </a:lnTo>
                  <a:lnTo>
                    <a:pt x="174" y="443"/>
                  </a:lnTo>
                  <a:lnTo>
                    <a:pt x="153" y="444"/>
                  </a:lnTo>
                  <a:lnTo>
                    <a:pt x="129" y="442"/>
                  </a:lnTo>
                  <a:lnTo>
                    <a:pt x="107" y="435"/>
                  </a:lnTo>
                  <a:lnTo>
                    <a:pt x="88" y="426"/>
                  </a:lnTo>
                  <a:lnTo>
                    <a:pt x="74" y="414"/>
                  </a:lnTo>
                  <a:lnTo>
                    <a:pt x="64" y="401"/>
                  </a:lnTo>
                  <a:lnTo>
                    <a:pt x="56" y="384"/>
                  </a:lnTo>
                  <a:lnTo>
                    <a:pt x="49" y="364"/>
                  </a:lnTo>
                  <a:lnTo>
                    <a:pt x="46" y="341"/>
                  </a:lnTo>
                  <a:lnTo>
                    <a:pt x="45" y="313"/>
                  </a:lnTo>
                  <a:lnTo>
                    <a:pt x="45" y="174"/>
                  </a:lnTo>
                  <a:lnTo>
                    <a:pt x="0" y="174"/>
                  </a:lnTo>
                  <a:lnTo>
                    <a:pt x="0" y="97"/>
                  </a:lnTo>
                  <a:lnTo>
                    <a:pt x="45" y="97"/>
                  </a:lnTo>
                  <a:lnTo>
                    <a:pt x="45" y="23"/>
                  </a:lnTo>
                  <a:lnTo>
                    <a:pt x="148"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3" name="Freeform 12"/>
            <p:cNvSpPr>
              <a:spLocks/>
            </p:cNvSpPr>
            <p:nvPr userDrawn="1"/>
          </p:nvSpPr>
          <p:spPr bwMode="auto">
            <a:xfrm>
              <a:off x="4969711" y="1542298"/>
              <a:ext cx="614363" cy="742950"/>
            </a:xfrm>
            <a:custGeom>
              <a:avLst/>
              <a:gdLst>
                <a:gd name="T0" fmla="*/ 0 w 387"/>
                <a:gd name="T1" fmla="*/ 0 h 468"/>
                <a:gd name="T2" fmla="*/ 123 w 387"/>
                <a:gd name="T3" fmla="*/ 0 h 468"/>
                <a:gd name="T4" fmla="*/ 221 w 387"/>
                <a:gd name="T5" fmla="*/ 172 h 468"/>
                <a:gd name="T6" fmla="*/ 248 w 387"/>
                <a:gd name="T7" fmla="*/ 223 h 468"/>
                <a:gd name="T8" fmla="*/ 273 w 387"/>
                <a:gd name="T9" fmla="*/ 278 h 468"/>
                <a:gd name="T10" fmla="*/ 297 w 387"/>
                <a:gd name="T11" fmla="*/ 333 h 468"/>
                <a:gd name="T12" fmla="*/ 299 w 387"/>
                <a:gd name="T13" fmla="*/ 333 h 468"/>
                <a:gd name="T14" fmla="*/ 293 w 387"/>
                <a:gd name="T15" fmla="*/ 270 h 468"/>
                <a:gd name="T16" fmla="*/ 290 w 387"/>
                <a:gd name="T17" fmla="*/ 205 h 468"/>
                <a:gd name="T18" fmla="*/ 290 w 387"/>
                <a:gd name="T19" fmla="*/ 137 h 468"/>
                <a:gd name="T20" fmla="*/ 290 w 387"/>
                <a:gd name="T21" fmla="*/ 0 h 468"/>
                <a:gd name="T22" fmla="*/ 387 w 387"/>
                <a:gd name="T23" fmla="*/ 0 h 468"/>
                <a:gd name="T24" fmla="*/ 387 w 387"/>
                <a:gd name="T25" fmla="*/ 468 h 468"/>
                <a:gd name="T26" fmla="*/ 276 w 387"/>
                <a:gd name="T27" fmla="*/ 468 h 468"/>
                <a:gd name="T28" fmla="*/ 176 w 387"/>
                <a:gd name="T29" fmla="*/ 287 h 468"/>
                <a:gd name="T30" fmla="*/ 154 w 387"/>
                <a:gd name="T31" fmla="*/ 248 h 468"/>
                <a:gd name="T32" fmla="*/ 133 w 387"/>
                <a:gd name="T33" fmla="*/ 207 h 468"/>
                <a:gd name="T34" fmla="*/ 113 w 387"/>
                <a:gd name="T35" fmla="*/ 164 h 468"/>
                <a:gd name="T36" fmla="*/ 94 w 387"/>
                <a:gd name="T37" fmla="*/ 122 h 468"/>
                <a:gd name="T38" fmla="*/ 92 w 387"/>
                <a:gd name="T39" fmla="*/ 123 h 468"/>
                <a:gd name="T40" fmla="*/ 94 w 387"/>
                <a:gd name="T41" fmla="*/ 186 h 468"/>
                <a:gd name="T42" fmla="*/ 97 w 387"/>
                <a:gd name="T43" fmla="*/ 254 h 468"/>
                <a:gd name="T44" fmla="*/ 97 w 387"/>
                <a:gd name="T45" fmla="*/ 327 h 468"/>
                <a:gd name="T46" fmla="*/ 97 w 387"/>
                <a:gd name="T47" fmla="*/ 468 h 468"/>
                <a:gd name="T48" fmla="*/ 0 w 387"/>
                <a:gd name="T49" fmla="*/ 468 h 468"/>
                <a:gd name="T50" fmla="*/ 0 w 387"/>
                <a:gd name="T51"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87" h="468">
                  <a:moveTo>
                    <a:pt x="0" y="0"/>
                  </a:moveTo>
                  <a:lnTo>
                    <a:pt x="123" y="0"/>
                  </a:lnTo>
                  <a:lnTo>
                    <a:pt x="221" y="172"/>
                  </a:lnTo>
                  <a:lnTo>
                    <a:pt x="248" y="223"/>
                  </a:lnTo>
                  <a:lnTo>
                    <a:pt x="273" y="278"/>
                  </a:lnTo>
                  <a:lnTo>
                    <a:pt x="297" y="333"/>
                  </a:lnTo>
                  <a:lnTo>
                    <a:pt x="299" y="333"/>
                  </a:lnTo>
                  <a:lnTo>
                    <a:pt x="293" y="270"/>
                  </a:lnTo>
                  <a:lnTo>
                    <a:pt x="290" y="205"/>
                  </a:lnTo>
                  <a:lnTo>
                    <a:pt x="290" y="137"/>
                  </a:lnTo>
                  <a:lnTo>
                    <a:pt x="290" y="0"/>
                  </a:lnTo>
                  <a:lnTo>
                    <a:pt x="387" y="0"/>
                  </a:lnTo>
                  <a:lnTo>
                    <a:pt x="387" y="468"/>
                  </a:lnTo>
                  <a:lnTo>
                    <a:pt x="276" y="468"/>
                  </a:lnTo>
                  <a:lnTo>
                    <a:pt x="176" y="287"/>
                  </a:lnTo>
                  <a:lnTo>
                    <a:pt x="154" y="248"/>
                  </a:lnTo>
                  <a:lnTo>
                    <a:pt x="133" y="207"/>
                  </a:lnTo>
                  <a:lnTo>
                    <a:pt x="113" y="164"/>
                  </a:lnTo>
                  <a:lnTo>
                    <a:pt x="94" y="122"/>
                  </a:lnTo>
                  <a:lnTo>
                    <a:pt x="92" y="123"/>
                  </a:lnTo>
                  <a:lnTo>
                    <a:pt x="94" y="186"/>
                  </a:lnTo>
                  <a:lnTo>
                    <a:pt x="97" y="254"/>
                  </a:lnTo>
                  <a:lnTo>
                    <a:pt x="97" y="327"/>
                  </a:lnTo>
                  <a:lnTo>
                    <a:pt x="97" y="468"/>
                  </a:lnTo>
                  <a:lnTo>
                    <a:pt x="0" y="468"/>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 name="Freeform 13"/>
            <p:cNvSpPr>
              <a:spLocks noEditPoints="1"/>
            </p:cNvSpPr>
            <p:nvPr userDrawn="1"/>
          </p:nvSpPr>
          <p:spPr bwMode="auto">
            <a:xfrm>
              <a:off x="5644398" y="1734385"/>
              <a:ext cx="511175" cy="563563"/>
            </a:xfrm>
            <a:custGeom>
              <a:avLst/>
              <a:gdLst>
                <a:gd name="T0" fmla="*/ 147 w 322"/>
                <a:gd name="T1" fmla="*/ 73 h 355"/>
                <a:gd name="T2" fmla="*/ 121 w 322"/>
                <a:gd name="T3" fmla="*/ 89 h 355"/>
                <a:gd name="T4" fmla="*/ 106 w 322"/>
                <a:gd name="T5" fmla="*/ 113 h 355"/>
                <a:gd name="T6" fmla="*/ 100 w 322"/>
                <a:gd name="T7" fmla="*/ 139 h 355"/>
                <a:gd name="T8" fmla="*/ 224 w 322"/>
                <a:gd name="T9" fmla="*/ 129 h 355"/>
                <a:gd name="T10" fmla="*/ 219 w 322"/>
                <a:gd name="T11" fmla="*/ 106 h 355"/>
                <a:gd name="T12" fmla="*/ 205 w 322"/>
                <a:gd name="T13" fmla="*/ 85 h 355"/>
                <a:gd name="T14" fmla="*/ 181 w 322"/>
                <a:gd name="T15" fmla="*/ 72 h 355"/>
                <a:gd name="T16" fmla="*/ 172 w 322"/>
                <a:gd name="T17" fmla="*/ 0 h 355"/>
                <a:gd name="T18" fmla="*/ 224 w 322"/>
                <a:gd name="T19" fmla="*/ 9 h 355"/>
                <a:gd name="T20" fmla="*/ 265 w 322"/>
                <a:gd name="T21" fmla="*/ 30 h 355"/>
                <a:gd name="T22" fmla="*/ 295 w 322"/>
                <a:gd name="T23" fmla="*/ 62 h 355"/>
                <a:gd name="T24" fmla="*/ 313 w 322"/>
                <a:gd name="T25" fmla="*/ 102 h 355"/>
                <a:gd name="T26" fmla="*/ 321 w 322"/>
                <a:gd name="T27" fmla="*/ 146 h 355"/>
                <a:gd name="T28" fmla="*/ 322 w 322"/>
                <a:gd name="T29" fmla="*/ 186 h 355"/>
                <a:gd name="T30" fmla="*/ 319 w 322"/>
                <a:gd name="T31" fmla="*/ 212 h 355"/>
                <a:gd name="T32" fmla="*/ 104 w 322"/>
                <a:gd name="T33" fmla="*/ 228 h 355"/>
                <a:gd name="T34" fmla="*/ 124 w 322"/>
                <a:gd name="T35" fmla="*/ 255 h 355"/>
                <a:gd name="T36" fmla="*/ 156 w 322"/>
                <a:gd name="T37" fmla="*/ 271 h 355"/>
                <a:gd name="T38" fmla="*/ 196 w 322"/>
                <a:gd name="T39" fmla="*/ 276 h 355"/>
                <a:gd name="T40" fmla="*/ 261 w 322"/>
                <a:gd name="T41" fmla="*/ 270 h 355"/>
                <a:gd name="T42" fmla="*/ 304 w 322"/>
                <a:gd name="T43" fmla="*/ 334 h 355"/>
                <a:gd name="T44" fmla="*/ 246 w 322"/>
                <a:gd name="T45" fmla="*/ 349 h 355"/>
                <a:gd name="T46" fmla="*/ 181 w 322"/>
                <a:gd name="T47" fmla="*/ 355 h 355"/>
                <a:gd name="T48" fmla="*/ 118 w 322"/>
                <a:gd name="T49" fmla="*/ 346 h 355"/>
                <a:gd name="T50" fmla="*/ 67 w 322"/>
                <a:gd name="T51" fmla="*/ 324 h 355"/>
                <a:gd name="T52" fmla="*/ 31 w 322"/>
                <a:gd name="T53" fmla="*/ 288 h 355"/>
                <a:gd name="T54" fmla="*/ 7 w 322"/>
                <a:gd name="T55" fmla="*/ 240 h 355"/>
                <a:gd name="T56" fmla="*/ 0 w 322"/>
                <a:gd name="T57" fmla="*/ 181 h 355"/>
                <a:gd name="T58" fmla="*/ 5 w 322"/>
                <a:gd name="T59" fmla="*/ 134 h 355"/>
                <a:gd name="T60" fmla="*/ 21 w 322"/>
                <a:gd name="T61" fmla="*/ 89 h 355"/>
                <a:gd name="T62" fmla="*/ 50 w 322"/>
                <a:gd name="T63" fmla="*/ 50 h 355"/>
                <a:gd name="T64" fmla="*/ 88 w 322"/>
                <a:gd name="T65" fmla="*/ 19 h 355"/>
                <a:gd name="T66" fmla="*/ 141 w 322"/>
                <a:gd name="T67" fmla="*/ 2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2" h="355">
                  <a:moveTo>
                    <a:pt x="165" y="71"/>
                  </a:moveTo>
                  <a:lnTo>
                    <a:pt x="147" y="73"/>
                  </a:lnTo>
                  <a:lnTo>
                    <a:pt x="133" y="79"/>
                  </a:lnTo>
                  <a:lnTo>
                    <a:pt x="121" y="89"/>
                  </a:lnTo>
                  <a:lnTo>
                    <a:pt x="113" y="100"/>
                  </a:lnTo>
                  <a:lnTo>
                    <a:pt x="106" y="113"/>
                  </a:lnTo>
                  <a:lnTo>
                    <a:pt x="102" y="126"/>
                  </a:lnTo>
                  <a:lnTo>
                    <a:pt x="100" y="139"/>
                  </a:lnTo>
                  <a:lnTo>
                    <a:pt x="224" y="139"/>
                  </a:lnTo>
                  <a:lnTo>
                    <a:pt x="224" y="129"/>
                  </a:lnTo>
                  <a:lnTo>
                    <a:pt x="222" y="117"/>
                  </a:lnTo>
                  <a:lnTo>
                    <a:pt x="219" y="106"/>
                  </a:lnTo>
                  <a:lnTo>
                    <a:pt x="213" y="95"/>
                  </a:lnTo>
                  <a:lnTo>
                    <a:pt x="205" y="85"/>
                  </a:lnTo>
                  <a:lnTo>
                    <a:pt x="195" y="77"/>
                  </a:lnTo>
                  <a:lnTo>
                    <a:pt x="181" y="72"/>
                  </a:lnTo>
                  <a:lnTo>
                    <a:pt x="165" y="71"/>
                  </a:lnTo>
                  <a:close/>
                  <a:moveTo>
                    <a:pt x="172" y="0"/>
                  </a:moveTo>
                  <a:lnTo>
                    <a:pt x="199" y="2"/>
                  </a:lnTo>
                  <a:lnTo>
                    <a:pt x="224" y="9"/>
                  </a:lnTo>
                  <a:lnTo>
                    <a:pt x="246" y="17"/>
                  </a:lnTo>
                  <a:lnTo>
                    <a:pt x="265" y="30"/>
                  </a:lnTo>
                  <a:lnTo>
                    <a:pt x="281" y="45"/>
                  </a:lnTo>
                  <a:lnTo>
                    <a:pt x="295" y="62"/>
                  </a:lnTo>
                  <a:lnTo>
                    <a:pt x="305" y="81"/>
                  </a:lnTo>
                  <a:lnTo>
                    <a:pt x="313" y="102"/>
                  </a:lnTo>
                  <a:lnTo>
                    <a:pt x="318" y="124"/>
                  </a:lnTo>
                  <a:lnTo>
                    <a:pt x="321" y="146"/>
                  </a:lnTo>
                  <a:lnTo>
                    <a:pt x="322" y="170"/>
                  </a:lnTo>
                  <a:lnTo>
                    <a:pt x="322" y="186"/>
                  </a:lnTo>
                  <a:lnTo>
                    <a:pt x="321" y="201"/>
                  </a:lnTo>
                  <a:lnTo>
                    <a:pt x="319" y="212"/>
                  </a:lnTo>
                  <a:lnTo>
                    <a:pt x="100" y="212"/>
                  </a:lnTo>
                  <a:lnTo>
                    <a:pt x="104" y="228"/>
                  </a:lnTo>
                  <a:lnTo>
                    <a:pt x="113" y="243"/>
                  </a:lnTo>
                  <a:lnTo>
                    <a:pt x="124" y="255"/>
                  </a:lnTo>
                  <a:lnTo>
                    <a:pt x="139" y="264"/>
                  </a:lnTo>
                  <a:lnTo>
                    <a:pt x="156" y="271"/>
                  </a:lnTo>
                  <a:lnTo>
                    <a:pt x="176" y="275"/>
                  </a:lnTo>
                  <a:lnTo>
                    <a:pt x="196" y="276"/>
                  </a:lnTo>
                  <a:lnTo>
                    <a:pt x="231" y="274"/>
                  </a:lnTo>
                  <a:lnTo>
                    <a:pt x="261" y="270"/>
                  </a:lnTo>
                  <a:lnTo>
                    <a:pt x="290" y="262"/>
                  </a:lnTo>
                  <a:lnTo>
                    <a:pt x="304" y="334"/>
                  </a:lnTo>
                  <a:lnTo>
                    <a:pt x="277" y="342"/>
                  </a:lnTo>
                  <a:lnTo>
                    <a:pt x="246" y="349"/>
                  </a:lnTo>
                  <a:lnTo>
                    <a:pt x="215" y="353"/>
                  </a:lnTo>
                  <a:lnTo>
                    <a:pt x="181" y="355"/>
                  </a:lnTo>
                  <a:lnTo>
                    <a:pt x="147" y="353"/>
                  </a:lnTo>
                  <a:lnTo>
                    <a:pt x="118" y="346"/>
                  </a:lnTo>
                  <a:lnTo>
                    <a:pt x="91" y="337"/>
                  </a:lnTo>
                  <a:lnTo>
                    <a:pt x="67" y="324"/>
                  </a:lnTo>
                  <a:lnTo>
                    <a:pt x="47" y="307"/>
                  </a:lnTo>
                  <a:lnTo>
                    <a:pt x="31" y="288"/>
                  </a:lnTo>
                  <a:lnTo>
                    <a:pt x="17" y="265"/>
                  </a:lnTo>
                  <a:lnTo>
                    <a:pt x="7" y="240"/>
                  </a:lnTo>
                  <a:lnTo>
                    <a:pt x="1" y="212"/>
                  </a:lnTo>
                  <a:lnTo>
                    <a:pt x="0" y="181"/>
                  </a:lnTo>
                  <a:lnTo>
                    <a:pt x="1" y="158"/>
                  </a:lnTo>
                  <a:lnTo>
                    <a:pt x="5" y="134"/>
                  </a:lnTo>
                  <a:lnTo>
                    <a:pt x="12" y="111"/>
                  </a:lnTo>
                  <a:lnTo>
                    <a:pt x="21" y="89"/>
                  </a:lnTo>
                  <a:lnTo>
                    <a:pt x="34" y="69"/>
                  </a:lnTo>
                  <a:lnTo>
                    <a:pt x="50" y="50"/>
                  </a:lnTo>
                  <a:lnTo>
                    <a:pt x="67" y="33"/>
                  </a:lnTo>
                  <a:lnTo>
                    <a:pt x="88" y="19"/>
                  </a:lnTo>
                  <a:lnTo>
                    <a:pt x="113" y="9"/>
                  </a:lnTo>
                  <a:lnTo>
                    <a:pt x="141" y="2"/>
                  </a:lnTo>
                  <a:lnTo>
                    <a:pt x="172"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 name="Freeform 15"/>
            <p:cNvSpPr>
              <a:spLocks/>
            </p:cNvSpPr>
            <p:nvPr userDrawn="1"/>
          </p:nvSpPr>
          <p:spPr bwMode="auto">
            <a:xfrm>
              <a:off x="6161923" y="1593098"/>
              <a:ext cx="357188" cy="704850"/>
            </a:xfrm>
            <a:custGeom>
              <a:avLst/>
              <a:gdLst>
                <a:gd name="T0" fmla="*/ 149 w 225"/>
                <a:gd name="T1" fmla="*/ 0 h 444"/>
                <a:gd name="T2" fmla="*/ 149 w 225"/>
                <a:gd name="T3" fmla="*/ 97 h 444"/>
                <a:gd name="T4" fmla="*/ 225 w 225"/>
                <a:gd name="T5" fmla="*/ 97 h 444"/>
                <a:gd name="T6" fmla="*/ 225 w 225"/>
                <a:gd name="T7" fmla="*/ 174 h 444"/>
                <a:gd name="T8" fmla="*/ 149 w 225"/>
                <a:gd name="T9" fmla="*/ 174 h 444"/>
                <a:gd name="T10" fmla="*/ 149 w 225"/>
                <a:gd name="T11" fmla="*/ 297 h 444"/>
                <a:gd name="T12" fmla="*/ 150 w 225"/>
                <a:gd name="T13" fmla="*/ 316 h 444"/>
                <a:gd name="T14" fmla="*/ 152 w 225"/>
                <a:gd name="T15" fmla="*/ 331 h 444"/>
                <a:gd name="T16" fmla="*/ 157 w 225"/>
                <a:gd name="T17" fmla="*/ 343 h 444"/>
                <a:gd name="T18" fmla="*/ 166 w 225"/>
                <a:gd name="T19" fmla="*/ 351 h 444"/>
                <a:gd name="T20" fmla="*/ 176 w 225"/>
                <a:gd name="T21" fmla="*/ 355 h 444"/>
                <a:gd name="T22" fmla="*/ 191 w 225"/>
                <a:gd name="T23" fmla="*/ 357 h 444"/>
                <a:gd name="T24" fmla="*/ 208 w 225"/>
                <a:gd name="T25" fmla="*/ 356 h 444"/>
                <a:gd name="T26" fmla="*/ 221 w 225"/>
                <a:gd name="T27" fmla="*/ 354 h 444"/>
                <a:gd name="T28" fmla="*/ 223 w 225"/>
                <a:gd name="T29" fmla="*/ 434 h 444"/>
                <a:gd name="T30" fmla="*/ 210 w 225"/>
                <a:gd name="T31" fmla="*/ 438 h 444"/>
                <a:gd name="T32" fmla="*/ 194 w 225"/>
                <a:gd name="T33" fmla="*/ 441 h 444"/>
                <a:gd name="T34" fmla="*/ 175 w 225"/>
                <a:gd name="T35" fmla="*/ 443 h 444"/>
                <a:gd name="T36" fmla="*/ 154 w 225"/>
                <a:gd name="T37" fmla="*/ 444 h 444"/>
                <a:gd name="T38" fmla="*/ 129 w 225"/>
                <a:gd name="T39" fmla="*/ 442 h 444"/>
                <a:gd name="T40" fmla="*/ 108 w 225"/>
                <a:gd name="T41" fmla="*/ 435 h 444"/>
                <a:gd name="T42" fmla="*/ 89 w 225"/>
                <a:gd name="T43" fmla="*/ 426 h 444"/>
                <a:gd name="T44" fmla="*/ 74 w 225"/>
                <a:gd name="T45" fmla="*/ 414 h 444"/>
                <a:gd name="T46" fmla="*/ 64 w 225"/>
                <a:gd name="T47" fmla="*/ 401 h 444"/>
                <a:gd name="T48" fmla="*/ 56 w 225"/>
                <a:gd name="T49" fmla="*/ 384 h 444"/>
                <a:gd name="T50" fmla="*/ 50 w 225"/>
                <a:gd name="T51" fmla="*/ 364 h 444"/>
                <a:gd name="T52" fmla="*/ 47 w 225"/>
                <a:gd name="T53" fmla="*/ 341 h 444"/>
                <a:gd name="T54" fmla="*/ 46 w 225"/>
                <a:gd name="T55" fmla="*/ 313 h 444"/>
                <a:gd name="T56" fmla="*/ 46 w 225"/>
                <a:gd name="T57" fmla="*/ 174 h 444"/>
                <a:gd name="T58" fmla="*/ 0 w 225"/>
                <a:gd name="T59" fmla="*/ 174 h 444"/>
                <a:gd name="T60" fmla="*/ 0 w 225"/>
                <a:gd name="T61" fmla="*/ 97 h 444"/>
                <a:gd name="T62" fmla="*/ 46 w 225"/>
                <a:gd name="T63" fmla="*/ 97 h 444"/>
                <a:gd name="T64" fmla="*/ 46 w 225"/>
                <a:gd name="T65" fmla="*/ 23 h 444"/>
                <a:gd name="T66" fmla="*/ 149 w 225"/>
                <a:gd name="T67" fmla="*/ 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4">
                  <a:moveTo>
                    <a:pt x="149" y="0"/>
                  </a:moveTo>
                  <a:lnTo>
                    <a:pt x="149" y="97"/>
                  </a:lnTo>
                  <a:lnTo>
                    <a:pt x="225" y="97"/>
                  </a:lnTo>
                  <a:lnTo>
                    <a:pt x="225" y="174"/>
                  </a:lnTo>
                  <a:lnTo>
                    <a:pt x="149" y="174"/>
                  </a:lnTo>
                  <a:lnTo>
                    <a:pt x="149" y="297"/>
                  </a:lnTo>
                  <a:lnTo>
                    <a:pt x="150" y="316"/>
                  </a:lnTo>
                  <a:lnTo>
                    <a:pt x="152" y="331"/>
                  </a:lnTo>
                  <a:lnTo>
                    <a:pt x="157" y="343"/>
                  </a:lnTo>
                  <a:lnTo>
                    <a:pt x="166" y="351"/>
                  </a:lnTo>
                  <a:lnTo>
                    <a:pt x="176" y="355"/>
                  </a:lnTo>
                  <a:lnTo>
                    <a:pt x="191" y="357"/>
                  </a:lnTo>
                  <a:lnTo>
                    <a:pt x="208" y="356"/>
                  </a:lnTo>
                  <a:lnTo>
                    <a:pt x="221" y="354"/>
                  </a:lnTo>
                  <a:lnTo>
                    <a:pt x="223" y="434"/>
                  </a:lnTo>
                  <a:lnTo>
                    <a:pt x="210" y="438"/>
                  </a:lnTo>
                  <a:lnTo>
                    <a:pt x="194" y="441"/>
                  </a:lnTo>
                  <a:lnTo>
                    <a:pt x="175" y="443"/>
                  </a:lnTo>
                  <a:lnTo>
                    <a:pt x="154" y="444"/>
                  </a:lnTo>
                  <a:lnTo>
                    <a:pt x="129" y="442"/>
                  </a:lnTo>
                  <a:lnTo>
                    <a:pt x="108" y="435"/>
                  </a:lnTo>
                  <a:lnTo>
                    <a:pt x="89" y="426"/>
                  </a:lnTo>
                  <a:lnTo>
                    <a:pt x="74" y="414"/>
                  </a:lnTo>
                  <a:lnTo>
                    <a:pt x="64" y="401"/>
                  </a:lnTo>
                  <a:lnTo>
                    <a:pt x="56" y="384"/>
                  </a:lnTo>
                  <a:lnTo>
                    <a:pt x="50" y="364"/>
                  </a:lnTo>
                  <a:lnTo>
                    <a:pt x="47" y="341"/>
                  </a:lnTo>
                  <a:lnTo>
                    <a:pt x="46" y="313"/>
                  </a:lnTo>
                  <a:lnTo>
                    <a:pt x="46" y="174"/>
                  </a:lnTo>
                  <a:lnTo>
                    <a:pt x="0" y="174"/>
                  </a:lnTo>
                  <a:lnTo>
                    <a:pt x="0" y="97"/>
                  </a:lnTo>
                  <a:lnTo>
                    <a:pt x="46" y="97"/>
                  </a:lnTo>
                  <a:lnTo>
                    <a:pt x="46" y="23"/>
                  </a:lnTo>
                  <a:lnTo>
                    <a:pt x="149"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 name="Rectangle 16"/>
            <p:cNvSpPr>
              <a:spLocks noChangeArrowheads="1"/>
            </p:cNvSpPr>
            <p:nvPr userDrawn="1"/>
          </p:nvSpPr>
          <p:spPr bwMode="auto">
            <a:xfrm>
              <a:off x="2085223" y="1945523"/>
              <a:ext cx="774700" cy="776288"/>
            </a:xfrm>
            <a:prstGeom prst="rect">
              <a:avLst/>
            </a:prstGeom>
            <a:solidFill>
              <a:srgbClr val="000000"/>
            </a:soli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8" name="Freeform 17"/>
            <p:cNvSpPr>
              <a:spLocks/>
            </p:cNvSpPr>
            <p:nvPr userDrawn="1"/>
          </p:nvSpPr>
          <p:spPr bwMode="auto">
            <a:xfrm>
              <a:off x="2102686" y="1951873"/>
              <a:ext cx="741363" cy="763588"/>
            </a:xfrm>
            <a:custGeom>
              <a:avLst/>
              <a:gdLst>
                <a:gd name="T0" fmla="*/ 170 w 467"/>
                <a:gd name="T1" fmla="*/ 0 h 481"/>
                <a:gd name="T2" fmla="*/ 296 w 467"/>
                <a:gd name="T3" fmla="*/ 0 h 481"/>
                <a:gd name="T4" fmla="*/ 296 w 467"/>
                <a:gd name="T5" fmla="*/ 127 h 481"/>
                <a:gd name="T6" fmla="*/ 402 w 467"/>
                <a:gd name="T7" fmla="*/ 64 h 481"/>
                <a:gd name="T8" fmla="*/ 467 w 467"/>
                <a:gd name="T9" fmla="*/ 177 h 481"/>
                <a:gd name="T10" fmla="*/ 359 w 467"/>
                <a:gd name="T11" fmla="*/ 241 h 481"/>
                <a:gd name="T12" fmla="*/ 467 w 467"/>
                <a:gd name="T13" fmla="*/ 304 h 481"/>
                <a:gd name="T14" fmla="*/ 402 w 467"/>
                <a:gd name="T15" fmla="*/ 418 h 481"/>
                <a:gd name="T16" fmla="*/ 296 w 467"/>
                <a:gd name="T17" fmla="*/ 353 h 481"/>
                <a:gd name="T18" fmla="*/ 296 w 467"/>
                <a:gd name="T19" fmla="*/ 481 h 481"/>
                <a:gd name="T20" fmla="*/ 170 w 467"/>
                <a:gd name="T21" fmla="*/ 481 h 481"/>
                <a:gd name="T22" fmla="*/ 170 w 467"/>
                <a:gd name="T23" fmla="*/ 353 h 481"/>
                <a:gd name="T24" fmla="*/ 63 w 467"/>
                <a:gd name="T25" fmla="*/ 418 h 481"/>
                <a:gd name="T26" fmla="*/ 0 w 467"/>
                <a:gd name="T27" fmla="*/ 304 h 481"/>
                <a:gd name="T28" fmla="*/ 107 w 467"/>
                <a:gd name="T29" fmla="*/ 241 h 481"/>
                <a:gd name="T30" fmla="*/ 0 w 467"/>
                <a:gd name="T31" fmla="*/ 177 h 481"/>
                <a:gd name="T32" fmla="*/ 63 w 467"/>
                <a:gd name="T33" fmla="*/ 64 h 481"/>
                <a:gd name="T34" fmla="*/ 170 w 467"/>
                <a:gd name="T35" fmla="*/ 127 h 481"/>
                <a:gd name="T36" fmla="*/ 170 w 467"/>
                <a:gd name="T37" fmla="*/ 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7" h="481">
                  <a:moveTo>
                    <a:pt x="170" y="0"/>
                  </a:moveTo>
                  <a:lnTo>
                    <a:pt x="296" y="0"/>
                  </a:lnTo>
                  <a:lnTo>
                    <a:pt x="296" y="127"/>
                  </a:lnTo>
                  <a:lnTo>
                    <a:pt x="402" y="64"/>
                  </a:lnTo>
                  <a:lnTo>
                    <a:pt x="467" y="177"/>
                  </a:lnTo>
                  <a:lnTo>
                    <a:pt x="359" y="241"/>
                  </a:lnTo>
                  <a:lnTo>
                    <a:pt x="467" y="304"/>
                  </a:lnTo>
                  <a:lnTo>
                    <a:pt x="402" y="418"/>
                  </a:lnTo>
                  <a:lnTo>
                    <a:pt x="296" y="353"/>
                  </a:lnTo>
                  <a:lnTo>
                    <a:pt x="296" y="481"/>
                  </a:lnTo>
                  <a:lnTo>
                    <a:pt x="170" y="481"/>
                  </a:lnTo>
                  <a:lnTo>
                    <a:pt x="170" y="353"/>
                  </a:lnTo>
                  <a:lnTo>
                    <a:pt x="63" y="418"/>
                  </a:lnTo>
                  <a:lnTo>
                    <a:pt x="0" y="304"/>
                  </a:lnTo>
                  <a:lnTo>
                    <a:pt x="107" y="241"/>
                  </a:lnTo>
                  <a:lnTo>
                    <a:pt x="0" y="177"/>
                  </a:lnTo>
                  <a:lnTo>
                    <a:pt x="63" y="64"/>
                  </a:lnTo>
                  <a:lnTo>
                    <a:pt x="170" y="127"/>
                  </a:lnTo>
                  <a:lnTo>
                    <a:pt x="170" y="0"/>
                  </a:lnTo>
                  <a:close/>
                </a:path>
              </a:pathLst>
            </a:custGeom>
            <a:solidFill>
              <a:srgbClr val="4C8AB8"/>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9" name="Freeform 18"/>
            <p:cNvSpPr>
              <a:spLocks noEditPoints="1"/>
            </p:cNvSpPr>
            <p:nvPr userDrawn="1"/>
          </p:nvSpPr>
          <p:spPr bwMode="auto">
            <a:xfrm>
              <a:off x="2385261" y="1966160"/>
              <a:ext cx="174625" cy="730250"/>
            </a:xfrm>
            <a:custGeom>
              <a:avLst/>
              <a:gdLst>
                <a:gd name="T0" fmla="*/ 56 w 110"/>
                <a:gd name="T1" fmla="*/ 411 h 460"/>
                <a:gd name="T2" fmla="*/ 81 w 110"/>
                <a:gd name="T3" fmla="*/ 337 h 460"/>
                <a:gd name="T4" fmla="*/ 94 w 110"/>
                <a:gd name="T5" fmla="*/ 360 h 460"/>
                <a:gd name="T6" fmla="*/ 90 w 110"/>
                <a:gd name="T7" fmla="*/ 379 h 460"/>
                <a:gd name="T8" fmla="*/ 72 w 110"/>
                <a:gd name="T9" fmla="*/ 396 h 460"/>
                <a:gd name="T10" fmla="*/ 54 w 110"/>
                <a:gd name="T11" fmla="*/ 406 h 460"/>
                <a:gd name="T12" fmla="*/ 43 w 110"/>
                <a:gd name="T13" fmla="*/ 409 h 460"/>
                <a:gd name="T14" fmla="*/ 34 w 110"/>
                <a:gd name="T15" fmla="*/ 410 h 460"/>
                <a:gd name="T16" fmla="*/ 30 w 110"/>
                <a:gd name="T17" fmla="*/ 409 h 460"/>
                <a:gd name="T18" fmla="*/ 32 w 110"/>
                <a:gd name="T19" fmla="*/ 404 h 460"/>
                <a:gd name="T20" fmla="*/ 50 w 110"/>
                <a:gd name="T21" fmla="*/ 395 h 460"/>
                <a:gd name="T22" fmla="*/ 69 w 110"/>
                <a:gd name="T23" fmla="*/ 383 h 460"/>
                <a:gd name="T24" fmla="*/ 77 w 110"/>
                <a:gd name="T25" fmla="*/ 361 h 460"/>
                <a:gd name="T26" fmla="*/ 65 w 110"/>
                <a:gd name="T27" fmla="*/ 347 h 460"/>
                <a:gd name="T28" fmla="*/ 59 w 110"/>
                <a:gd name="T29" fmla="*/ 343 h 460"/>
                <a:gd name="T30" fmla="*/ 49 w 110"/>
                <a:gd name="T31" fmla="*/ 389 h 460"/>
                <a:gd name="T32" fmla="*/ 48 w 110"/>
                <a:gd name="T33" fmla="*/ 281 h 460"/>
                <a:gd name="T34" fmla="*/ 61 w 110"/>
                <a:gd name="T35" fmla="*/ 270 h 460"/>
                <a:gd name="T36" fmla="*/ 91 w 110"/>
                <a:gd name="T37" fmla="*/ 151 h 460"/>
                <a:gd name="T38" fmla="*/ 109 w 110"/>
                <a:gd name="T39" fmla="*/ 185 h 460"/>
                <a:gd name="T40" fmla="*/ 104 w 110"/>
                <a:gd name="T41" fmla="*/ 221 h 460"/>
                <a:gd name="T42" fmla="*/ 78 w 110"/>
                <a:gd name="T43" fmla="*/ 252 h 460"/>
                <a:gd name="T44" fmla="*/ 51 w 110"/>
                <a:gd name="T45" fmla="*/ 270 h 460"/>
                <a:gd name="T46" fmla="*/ 38 w 110"/>
                <a:gd name="T47" fmla="*/ 289 h 460"/>
                <a:gd name="T48" fmla="*/ 42 w 110"/>
                <a:gd name="T49" fmla="*/ 333 h 460"/>
                <a:gd name="T50" fmla="*/ 21 w 110"/>
                <a:gd name="T51" fmla="*/ 312 h 460"/>
                <a:gd name="T52" fmla="*/ 19 w 110"/>
                <a:gd name="T53" fmla="*/ 279 h 460"/>
                <a:gd name="T54" fmla="*/ 54 w 110"/>
                <a:gd name="T55" fmla="*/ 237 h 460"/>
                <a:gd name="T56" fmla="*/ 76 w 110"/>
                <a:gd name="T57" fmla="*/ 218 h 460"/>
                <a:gd name="T58" fmla="*/ 79 w 110"/>
                <a:gd name="T59" fmla="*/ 192 h 460"/>
                <a:gd name="T60" fmla="*/ 69 w 110"/>
                <a:gd name="T61" fmla="*/ 169 h 460"/>
                <a:gd name="T62" fmla="*/ 63 w 110"/>
                <a:gd name="T63" fmla="*/ 130 h 460"/>
                <a:gd name="T64" fmla="*/ 51 w 110"/>
                <a:gd name="T65" fmla="*/ 232 h 460"/>
                <a:gd name="T66" fmla="*/ 45 w 110"/>
                <a:gd name="T67" fmla="*/ 119 h 460"/>
                <a:gd name="T68" fmla="*/ 57 w 110"/>
                <a:gd name="T69" fmla="*/ 67 h 460"/>
                <a:gd name="T70" fmla="*/ 94 w 110"/>
                <a:gd name="T71" fmla="*/ 33 h 460"/>
                <a:gd name="T72" fmla="*/ 110 w 110"/>
                <a:gd name="T73" fmla="*/ 47 h 460"/>
                <a:gd name="T74" fmla="*/ 105 w 110"/>
                <a:gd name="T75" fmla="*/ 53 h 460"/>
                <a:gd name="T76" fmla="*/ 99 w 110"/>
                <a:gd name="T77" fmla="*/ 54 h 460"/>
                <a:gd name="T78" fmla="*/ 89 w 110"/>
                <a:gd name="T79" fmla="*/ 55 h 460"/>
                <a:gd name="T80" fmla="*/ 64 w 110"/>
                <a:gd name="T81" fmla="*/ 58 h 460"/>
                <a:gd name="T82" fmla="*/ 50 w 110"/>
                <a:gd name="T83" fmla="*/ 62 h 460"/>
                <a:gd name="T84" fmla="*/ 25 w 110"/>
                <a:gd name="T85" fmla="*/ 90 h 460"/>
                <a:gd name="T86" fmla="*/ 35 w 110"/>
                <a:gd name="T87" fmla="*/ 112 h 460"/>
                <a:gd name="T88" fmla="*/ 27 w 110"/>
                <a:gd name="T89" fmla="*/ 142 h 460"/>
                <a:gd name="T90" fmla="*/ 7 w 110"/>
                <a:gd name="T91" fmla="*/ 117 h 460"/>
                <a:gd name="T92" fmla="*/ 0 w 110"/>
                <a:gd name="T93" fmla="*/ 90 h 460"/>
                <a:gd name="T94" fmla="*/ 31 w 110"/>
                <a:gd name="T95" fmla="*/ 42 h 460"/>
                <a:gd name="T96" fmla="*/ 54 w 110"/>
                <a:gd name="T97" fmla="*/ 34 h 460"/>
                <a:gd name="T98" fmla="*/ 59 w 110"/>
                <a:gd name="T99" fmla="*/ 33 h 460"/>
                <a:gd name="T100" fmla="*/ 67 w 110"/>
                <a:gd name="T101" fmla="*/ 31 h 460"/>
                <a:gd name="T102" fmla="*/ 78 w 110"/>
                <a:gd name="T103" fmla="*/ 31 h 460"/>
                <a:gd name="T104" fmla="*/ 57 w 110"/>
                <a:gd name="T105" fmla="*/ 27 h 460"/>
                <a:gd name="T106" fmla="*/ 43 w 110"/>
                <a:gd name="T107" fmla="*/ 3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460">
                  <a:moveTo>
                    <a:pt x="59" y="410"/>
                  </a:moveTo>
                  <a:lnTo>
                    <a:pt x="58" y="460"/>
                  </a:lnTo>
                  <a:lnTo>
                    <a:pt x="50" y="460"/>
                  </a:lnTo>
                  <a:lnTo>
                    <a:pt x="50" y="413"/>
                  </a:lnTo>
                  <a:lnTo>
                    <a:pt x="56" y="411"/>
                  </a:lnTo>
                  <a:lnTo>
                    <a:pt x="59" y="410"/>
                  </a:lnTo>
                  <a:close/>
                  <a:moveTo>
                    <a:pt x="65" y="324"/>
                  </a:moveTo>
                  <a:lnTo>
                    <a:pt x="69" y="327"/>
                  </a:lnTo>
                  <a:lnTo>
                    <a:pt x="75" y="332"/>
                  </a:lnTo>
                  <a:lnTo>
                    <a:pt x="81" y="337"/>
                  </a:lnTo>
                  <a:lnTo>
                    <a:pt x="87" y="342"/>
                  </a:lnTo>
                  <a:lnTo>
                    <a:pt x="91" y="349"/>
                  </a:lnTo>
                  <a:lnTo>
                    <a:pt x="92" y="353"/>
                  </a:lnTo>
                  <a:lnTo>
                    <a:pt x="93" y="356"/>
                  </a:lnTo>
                  <a:lnTo>
                    <a:pt x="94" y="360"/>
                  </a:lnTo>
                  <a:lnTo>
                    <a:pt x="94" y="364"/>
                  </a:lnTo>
                  <a:lnTo>
                    <a:pt x="94" y="369"/>
                  </a:lnTo>
                  <a:lnTo>
                    <a:pt x="93" y="372"/>
                  </a:lnTo>
                  <a:lnTo>
                    <a:pt x="92" y="376"/>
                  </a:lnTo>
                  <a:lnTo>
                    <a:pt x="90" y="379"/>
                  </a:lnTo>
                  <a:lnTo>
                    <a:pt x="88" y="382"/>
                  </a:lnTo>
                  <a:lnTo>
                    <a:pt x="84" y="386"/>
                  </a:lnTo>
                  <a:lnTo>
                    <a:pt x="81" y="389"/>
                  </a:lnTo>
                  <a:lnTo>
                    <a:pt x="79" y="391"/>
                  </a:lnTo>
                  <a:lnTo>
                    <a:pt x="72" y="396"/>
                  </a:lnTo>
                  <a:lnTo>
                    <a:pt x="65" y="399"/>
                  </a:lnTo>
                  <a:lnTo>
                    <a:pt x="64" y="400"/>
                  </a:lnTo>
                  <a:lnTo>
                    <a:pt x="59" y="402"/>
                  </a:lnTo>
                  <a:lnTo>
                    <a:pt x="59" y="403"/>
                  </a:lnTo>
                  <a:lnTo>
                    <a:pt x="54" y="406"/>
                  </a:lnTo>
                  <a:lnTo>
                    <a:pt x="50" y="407"/>
                  </a:lnTo>
                  <a:lnTo>
                    <a:pt x="49" y="407"/>
                  </a:lnTo>
                  <a:lnTo>
                    <a:pt x="47" y="408"/>
                  </a:lnTo>
                  <a:lnTo>
                    <a:pt x="43" y="409"/>
                  </a:lnTo>
                  <a:lnTo>
                    <a:pt x="43" y="409"/>
                  </a:lnTo>
                  <a:lnTo>
                    <a:pt x="42" y="409"/>
                  </a:lnTo>
                  <a:lnTo>
                    <a:pt x="39" y="410"/>
                  </a:lnTo>
                  <a:lnTo>
                    <a:pt x="38" y="410"/>
                  </a:lnTo>
                  <a:lnTo>
                    <a:pt x="35" y="410"/>
                  </a:lnTo>
                  <a:lnTo>
                    <a:pt x="34" y="410"/>
                  </a:lnTo>
                  <a:lnTo>
                    <a:pt x="34" y="410"/>
                  </a:lnTo>
                  <a:lnTo>
                    <a:pt x="33" y="410"/>
                  </a:lnTo>
                  <a:lnTo>
                    <a:pt x="32" y="410"/>
                  </a:lnTo>
                  <a:lnTo>
                    <a:pt x="31" y="410"/>
                  </a:lnTo>
                  <a:lnTo>
                    <a:pt x="30" y="409"/>
                  </a:lnTo>
                  <a:lnTo>
                    <a:pt x="30" y="409"/>
                  </a:lnTo>
                  <a:lnTo>
                    <a:pt x="30" y="408"/>
                  </a:lnTo>
                  <a:lnTo>
                    <a:pt x="30" y="408"/>
                  </a:lnTo>
                  <a:lnTo>
                    <a:pt x="30" y="406"/>
                  </a:lnTo>
                  <a:lnTo>
                    <a:pt x="32" y="404"/>
                  </a:lnTo>
                  <a:lnTo>
                    <a:pt x="35" y="402"/>
                  </a:lnTo>
                  <a:lnTo>
                    <a:pt x="38" y="400"/>
                  </a:lnTo>
                  <a:lnTo>
                    <a:pt x="41" y="399"/>
                  </a:lnTo>
                  <a:lnTo>
                    <a:pt x="43" y="398"/>
                  </a:lnTo>
                  <a:lnTo>
                    <a:pt x="50" y="395"/>
                  </a:lnTo>
                  <a:lnTo>
                    <a:pt x="50" y="395"/>
                  </a:lnTo>
                  <a:lnTo>
                    <a:pt x="54" y="393"/>
                  </a:lnTo>
                  <a:lnTo>
                    <a:pt x="59" y="391"/>
                  </a:lnTo>
                  <a:lnTo>
                    <a:pt x="65" y="387"/>
                  </a:lnTo>
                  <a:lnTo>
                    <a:pt x="69" y="383"/>
                  </a:lnTo>
                  <a:lnTo>
                    <a:pt x="72" y="379"/>
                  </a:lnTo>
                  <a:lnTo>
                    <a:pt x="75" y="375"/>
                  </a:lnTo>
                  <a:lnTo>
                    <a:pt x="76" y="371"/>
                  </a:lnTo>
                  <a:lnTo>
                    <a:pt x="77" y="366"/>
                  </a:lnTo>
                  <a:lnTo>
                    <a:pt x="77" y="361"/>
                  </a:lnTo>
                  <a:lnTo>
                    <a:pt x="76" y="357"/>
                  </a:lnTo>
                  <a:lnTo>
                    <a:pt x="74" y="354"/>
                  </a:lnTo>
                  <a:lnTo>
                    <a:pt x="72" y="351"/>
                  </a:lnTo>
                  <a:lnTo>
                    <a:pt x="69" y="349"/>
                  </a:lnTo>
                  <a:lnTo>
                    <a:pt x="65" y="347"/>
                  </a:lnTo>
                  <a:lnTo>
                    <a:pt x="65" y="324"/>
                  </a:lnTo>
                  <a:close/>
                  <a:moveTo>
                    <a:pt x="61" y="270"/>
                  </a:moveTo>
                  <a:lnTo>
                    <a:pt x="60" y="314"/>
                  </a:lnTo>
                  <a:lnTo>
                    <a:pt x="60" y="321"/>
                  </a:lnTo>
                  <a:lnTo>
                    <a:pt x="59" y="343"/>
                  </a:lnTo>
                  <a:lnTo>
                    <a:pt x="59" y="350"/>
                  </a:lnTo>
                  <a:lnTo>
                    <a:pt x="59" y="383"/>
                  </a:lnTo>
                  <a:lnTo>
                    <a:pt x="56" y="386"/>
                  </a:lnTo>
                  <a:lnTo>
                    <a:pt x="52" y="388"/>
                  </a:lnTo>
                  <a:lnTo>
                    <a:pt x="49" y="389"/>
                  </a:lnTo>
                  <a:lnTo>
                    <a:pt x="49" y="343"/>
                  </a:lnTo>
                  <a:lnTo>
                    <a:pt x="49" y="337"/>
                  </a:lnTo>
                  <a:lnTo>
                    <a:pt x="48" y="314"/>
                  </a:lnTo>
                  <a:lnTo>
                    <a:pt x="48" y="304"/>
                  </a:lnTo>
                  <a:lnTo>
                    <a:pt x="48" y="281"/>
                  </a:lnTo>
                  <a:lnTo>
                    <a:pt x="50" y="278"/>
                  </a:lnTo>
                  <a:lnTo>
                    <a:pt x="54" y="275"/>
                  </a:lnTo>
                  <a:lnTo>
                    <a:pt x="57" y="272"/>
                  </a:lnTo>
                  <a:lnTo>
                    <a:pt x="59" y="271"/>
                  </a:lnTo>
                  <a:lnTo>
                    <a:pt x="61" y="270"/>
                  </a:lnTo>
                  <a:close/>
                  <a:moveTo>
                    <a:pt x="69" y="133"/>
                  </a:moveTo>
                  <a:lnTo>
                    <a:pt x="73" y="136"/>
                  </a:lnTo>
                  <a:lnTo>
                    <a:pt x="82" y="142"/>
                  </a:lnTo>
                  <a:lnTo>
                    <a:pt x="87" y="147"/>
                  </a:lnTo>
                  <a:lnTo>
                    <a:pt x="91" y="151"/>
                  </a:lnTo>
                  <a:lnTo>
                    <a:pt x="97" y="157"/>
                  </a:lnTo>
                  <a:lnTo>
                    <a:pt x="101" y="163"/>
                  </a:lnTo>
                  <a:lnTo>
                    <a:pt x="104" y="171"/>
                  </a:lnTo>
                  <a:lnTo>
                    <a:pt x="107" y="177"/>
                  </a:lnTo>
                  <a:lnTo>
                    <a:pt x="109" y="185"/>
                  </a:lnTo>
                  <a:lnTo>
                    <a:pt x="110" y="192"/>
                  </a:lnTo>
                  <a:lnTo>
                    <a:pt x="110" y="199"/>
                  </a:lnTo>
                  <a:lnTo>
                    <a:pt x="109" y="208"/>
                  </a:lnTo>
                  <a:lnTo>
                    <a:pt x="108" y="215"/>
                  </a:lnTo>
                  <a:lnTo>
                    <a:pt x="104" y="221"/>
                  </a:lnTo>
                  <a:lnTo>
                    <a:pt x="101" y="228"/>
                  </a:lnTo>
                  <a:lnTo>
                    <a:pt x="98" y="233"/>
                  </a:lnTo>
                  <a:lnTo>
                    <a:pt x="94" y="238"/>
                  </a:lnTo>
                  <a:lnTo>
                    <a:pt x="90" y="242"/>
                  </a:lnTo>
                  <a:lnTo>
                    <a:pt x="78" y="252"/>
                  </a:lnTo>
                  <a:lnTo>
                    <a:pt x="67" y="259"/>
                  </a:lnTo>
                  <a:lnTo>
                    <a:pt x="61" y="262"/>
                  </a:lnTo>
                  <a:lnTo>
                    <a:pt x="57" y="265"/>
                  </a:lnTo>
                  <a:lnTo>
                    <a:pt x="54" y="267"/>
                  </a:lnTo>
                  <a:lnTo>
                    <a:pt x="51" y="270"/>
                  </a:lnTo>
                  <a:lnTo>
                    <a:pt x="48" y="272"/>
                  </a:lnTo>
                  <a:lnTo>
                    <a:pt x="44" y="276"/>
                  </a:lnTo>
                  <a:lnTo>
                    <a:pt x="41" y="280"/>
                  </a:lnTo>
                  <a:lnTo>
                    <a:pt x="39" y="285"/>
                  </a:lnTo>
                  <a:lnTo>
                    <a:pt x="38" y="289"/>
                  </a:lnTo>
                  <a:lnTo>
                    <a:pt x="38" y="293"/>
                  </a:lnTo>
                  <a:lnTo>
                    <a:pt x="38" y="297"/>
                  </a:lnTo>
                  <a:lnTo>
                    <a:pt x="39" y="302"/>
                  </a:lnTo>
                  <a:lnTo>
                    <a:pt x="42" y="307"/>
                  </a:lnTo>
                  <a:lnTo>
                    <a:pt x="42" y="333"/>
                  </a:lnTo>
                  <a:lnTo>
                    <a:pt x="36" y="329"/>
                  </a:lnTo>
                  <a:lnTo>
                    <a:pt x="31" y="324"/>
                  </a:lnTo>
                  <a:lnTo>
                    <a:pt x="27" y="320"/>
                  </a:lnTo>
                  <a:lnTo>
                    <a:pt x="23" y="316"/>
                  </a:lnTo>
                  <a:lnTo>
                    <a:pt x="21" y="312"/>
                  </a:lnTo>
                  <a:lnTo>
                    <a:pt x="20" y="310"/>
                  </a:lnTo>
                  <a:lnTo>
                    <a:pt x="19" y="303"/>
                  </a:lnTo>
                  <a:lnTo>
                    <a:pt x="18" y="299"/>
                  </a:lnTo>
                  <a:lnTo>
                    <a:pt x="18" y="294"/>
                  </a:lnTo>
                  <a:lnTo>
                    <a:pt x="19" y="279"/>
                  </a:lnTo>
                  <a:lnTo>
                    <a:pt x="23" y="268"/>
                  </a:lnTo>
                  <a:lnTo>
                    <a:pt x="31" y="256"/>
                  </a:lnTo>
                  <a:lnTo>
                    <a:pt x="41" y="246"/>
                  </a:lnTo>
                  <a:lnTo>
                    <a:pt x="47" y="241"/>
                  </a:lnTo>
                  <a:lnTo>
                    <a:pt x="54" y="237"/>
                  </a:lnTo>
                  <a:lnTo>
                    <a:pt x="58" y="234"/>
                  </a:lnTo>
                  <a:lnTo>
                    <a:pt x="61" y="232"/>
                  </a:lnTo>
                  <a:lnTo>
                    <a:pt x="68" y="228"/>
                  </a:lnTo>
                  <a:lnTo>
                    <a:pt x="73" y="223"/>
                  </a:lnTo>
                  <a:lnTo>
                    <a:pt x="76" y="218"/>
                  </a:lnTo>
                  <a:lnTo>
                    <a:pt x="79" y="214"/>
                  </a:lnTo>
                  <a:lnTo>
                    <a:pt x="80" y="209"/>
                  </a:lnTo>
                  <a:lnTo>
                    <a:pt x="80" y="203"/>
                  </a:lnTo>
                  <a:lnTo>
                    <a:pt x="80" y="198"/>
                  </a:lnTo>
                  <a:lnTo>
                    <a:pt x="79" y="192"/>
                  </a:lnTo>
                  <a:lnTo>
                    <a:pt x="78" y="186"/>
                  </a:lnTo>
                  <a:lnTo>
                    <a:pt x="75" y="179"/>
                  </a:lnTo>
                  <a:lnTo>
                    <a:pt x="73" y="175"/>
                  </a:lnTo>
                  <a:lnTo>
                    <a:pt x="70" y="171"/>
                  </a:lnTo>
                  <a:lnTo>
                    <a:pt x="69" y="169"/>
                  </a:lnTo>
                  <a:lnTo>
                    <a:pt x="69" y="169"/>
                  </a:lnTo>
                  <a:lnTo>
                    <a:pt x="69" y="133"/>
                  </a:lnTo>
                  <a:close/>
                  <a:moveTo>
                    <a:pt x="63" y="65"/>
                  </a:moveTo>
                  <a:lnTo>
                    <a:pt x="63" y="122"/>
                  </a:lnTo>
                  <a:lnTo>
                    <a:pt x="63" y="130"/>
                  </a:lnTo>
                  <a:lnTo>
                    <a:pt x="62" y="163"/>
                  </a:lnTo>
                  <a:lnTo>
                    <a:pt x="62" y="172"/>
                  </a:lnTo>
                  <a:lnTo>
                    <a:pt x="61" y="225"/>
                  </a:lnTo>
                  <a:lnTo>
                    <a:pt x="57" y="228"/>
                  </a:lnTo>
                  <a:lnTo>
                    <a:pt x="51" y="232"/>
                  </a:lnTo>
                  <a:lnTo>
                    <a:pt x="47" y="234"/>
                  </a:lnTo>
                  <a:lnTo>
                    <a:pt x="45" y="161"/>
                  </a:lnTo>
                  <a:lnTo>
                    <a:pt x="45" y="155"/>
                  </a:lnTo>
                  <a:lnTo>
                    <a:pt x="45" y="155"/>
                  </a:lnTo>
                  <a:lnTo>
                    <a:pt x="45" y="119"/>
                  </a:lnTo>
                  <a:lnTo>
                    <a:pt x="45" y="119"/>
                  </a:lnTo>
                  <a:lnTo>
                    <a:pt x="45" y="112"/>
                  </a:lnTo>
                  <a:lnTo>
                    <a:pt x="44" y="72"/>
                  </a:lnTo>
                  <a:lnTo>
                    <a:pt x="51" y="69"/>
                  </a:lnTo>
                  <a:lnTo>
                    <a:pt x="57" y="67"/>
                  </a:lnTo>
                  <a:lnTo>
                    <a:pt x="63" y="65"/>
                  </a:lnTo>
                  <a:close/>
                  <a:moveTo>
                    <a:pt x="78" y="31"/>
                  </a:moveTo>
                  <a:lnTo>
                    <a:pt x="78" y="31"/>
                  </a:lnTo>
                  <a:lnTo>
                    <a:pt x="83" y="31"/>
                  </a:lnTo>
                  <a:lnTo>
                    <a:pt x="94" y="33"/>
                  </a:lnTo>
                  <a:lnTo>
                    <a:pt x="103" y="36"/>
                  </a:lnTo>
                  <a:lnTo>
                    <a:pt x="107" y="38"/>
                  </a:lnTo>
                  <a:lnTo>
                    <a:pt x="109" y="41"/>
                  </a:lnTo>
                  <a:lnTo>
                    <a:pt x="110" y="44"/>
                  </a:lnTo>
                  <a:lnTo>
                    <a:pt x="110" y="47"/>
                  </a:lnTo>
                  <a:lnTo>
                    <a:pt x="109" y="50"/>
                  </a:lnTo>
                  <a:lnTo>
                    <a:pt x="109" y="50"/>
                  </a:lnTo>
                  <a:lnTo>
                    <a:pt x="108" y="52"/>
                  </a:lnTo>
                  <a:lnTo>
                    <a:pt x="107" y="52"/>
                  </a:lnTo>
                  <a:lnTo>
                    <a:pt x="105" y="53"/>
                  </a:lnTo>
                  <a:lnTo>
                    <a:pt x="104" y="53"/>
                  </a:lnTo>
                  <a:lnTo>
                    <a:pt x="103" y="54"/>
                  </a:lnTo>
                  <a:lnTo>
                    <a:pt x="102" y="54"/>
                  </a:lnTo>
                  <a:lnTo>
                    <a:pt x="100" y="54"/>
                  </a:lnTo>
                  <a:lnTo>
                    <a:pt x="99" y="54"/>
                  </a:lnTo>
                  <a:lnTo>
                    <a:pt x="97" y="55"/>
                  </a:lnTo>
                  <a:lnTo>
                    <a:pt x="96" y="55"/>
                  </a:lnTo>
                  <a:lnTo>
                    <a:pt x="93" y="55"/>
                  </a:lnTo>
                  <a:lnTo>
                    <a:pt x="93" y="55"/>
                  </a:lnTo>
                  <a:lnTo>
                    <a:pt x="89" y="55"/>
                  </a:lnTo>
                  <a:lnTo>
                    <a:pt x="85" y="55"/>
                  </a:lnTo>
                  <a:lnTo>
                    <a:pt x="80" y="55"/>
                  </a:lnTo>
                  <a:lnTo>
                    <a:pt x="76" y="55"/>
                  </a:lnTo>
                  <a:lnTo>
                    <a:pt x="70" y="56"/>
                  </a:lnTo>
                  <a:lnTo>
                    <a:pt x="64" y="58"/>
                  </a:lnTo>
                  <a:lnTo>
                    <a:pt x="64" y="58"/>
                  </a:lnTo>
                  <a:lnTo>
                    <a:pt x="60" y="59"/>
                  </a:lnTo>
                  <a:lnTo>
                    <a:pt x="56" y="60"/>
                  </a:lnTo>
                  <a:lnTo>
                    <a:pt x="55" y="60"/>
                  </a:lnTo>
                  <a:lnTo>
                    <a:pt x="50" y="62"/>
                  </a:lnTo>
                  <a:lnTo>
                    <a:pt x="44" y="66"/>
                  </a:lnTo>
                  <a:lnTo>
                    <a:pt x="38" y="69"/>
                  </a:lnTo>
                  <a:lnTo>
                    <a:pt x="32" y="74"/>
                  </a:lnTo>
                  <a:lnTo>
                    <a:pt x="28" y="81"/>
                  </a:lnTo>
                  <a:lnTo>
                    <a:pt x="25" y="90"/>
                  </a:lnTo>
                  <a:lnTo>
                    <a:pt x="25" y="96"/>
                  </a:lnTo>
                  <a:lnTo>
                    <a:pt x="27" y="100"/>
                  </a:lnTo>
                  <a:lnTo>
                    <a:pt x="29" y="105"/>
                  </a:lnTo>
                  <a:lnTo>
                    <a:pt x="31" y="109"/>
                  </a:lnTo>
                  <a:lnTo>
                    <a:pt x="35" y="112"/>
                  </a:lnTo>
                  <a:lnTo>
                    <a:pt x="39" y="115"/>
                  </a:lnTo>
                  <a:lnTo>
                    <a:pt x="39" y="151"/>
                  </a:lnTo>
                  <a:lnTo>
                    <a:pt x="37" y="150"/>
                  </a:lnTo>
                  <a:lnTo>
                    <a:pt x="32" y="147"/>
                  </a:lnTo>
                  <a:lnTo>
                    <a:pt x="27" y="142"/>
                  </a:lnTo>
                  <a:lnTo>
                    <a:pt x="22" y="138"/>
                  </a:lnTo>
                  <a:lnTo>
                    <a:pt x="18" y="134"/>
                  </a:lnTo>
                  <a:lnTo>
                    <a:pt x="14" y="129"/>
                  </a:lnTo>
                  <a:lnTo>
                    <a:pt x="10" y="124"/>
                  </a:lnTo>
                  <a:lnTo>
                    <a:pt x="7" y="117"/>
                  </a:lnTo>
                  <a:lnTo>
                    <a:pt x="5" y="114"/>
                  </a:lnTo>
                  <a:lnTo>
                    <a:pt x="3" y="108"/>
                  </a:lnTo>
                  <a:lnTo>
                    <a:pt x="1" y="100"/>
                  </a:lnTo>
                  <a:lnTo>
                    <a:pt x="0" y="95"/>
                  </a:lnTo>
                  <a:lnTo>
                    <a:pt x="0" y="90"/>
                  </a:lnTo>
                  <a:lnTo>
                    <a:pt x="2" y="77"/>
                  </a:lnTo>
                  <a:lnTo>
                    <a:pt x="8" y="66"/>
                  </a:lnTo>
                  <a:lnTo>
                    <a:pt x="15" y="56"/>
                  </a:lnTo>
                  <a:lnTo>
                    <a:pt x="24" y="48"/>
                  </a:lnTo>
                  <a:lnTo>
                    <a:pt x="31" y="42"/>
                  </a:lnTo>
                  <a:lnTo>
                    <a:pt x="38" y="39"/>
                  </a:lnTo>
                  <a:lnTo>
                    <a:pt x="40" y="38"/>
                  </a:lnTo>
                  <a:lnTo>
                    <a:pt x="43" y="37"/>
                  </a:lnTo>
                  <a:lnTo>
                    <a:pt x="49" y="35"/>
                  </a:lnTo>
                  <a:lnTo>
                    <a:pt x="54" y="34"/>
                  </a:lnTo>
                  <a:lnTo>
                    <a:pt x="54" y="33"/>
                  </a:lnTo>
                  <a:lnTo>
                    <a:pt x="55" y="33"/>
                  </a:lnTo>
                  <a:lnTo>
                    <a:pt x="56" y="33"/>
                  </a:lnTo>
                  <a:lnTo>
                    <a:pt x="57" y="33"/>
                  </a:lnTo>
                  <a:lnTo>
                    <a:pt x="59" y="33"/>
                  </a:lnTo>
                  <a:lnTo>
                    <a:pt x="60" y="32"/>
                  </a:lnTo>
                  <a:lnTo>
                    <a:pt x="62" y="32"/>
                  </a:lnTo>
                  <a:lnTo>
                    <a:pt x="63" y="32"/>
                  </a:lnTo>
                  <a:lnTo>
                    <a:pt x="64" y="32"/>
                  </a:lnTo>
                  <a:lnTo>
                    <a:pt x="67" y="31"/>
                  </a:lnTo>
                  <a:lnTo>
                    <a:pt x="69" y="31"/>
                  </a:lnTo>
                  <a:lnTo>
                    <a:pt x="71" y="31"/>
                  </a:lnTo>
                  <a:lnTo>
                    <a:pt x="72" y="31"/>
                  </a:lnTo>
                  <a:lnTo>
                    <a:pt x="73" y="31"/>
                  </a:lnTo>
                  <a:lnTo>
                    <a:pt x="78" y="31"/>
                  </a:lnTo>
                  <a:close/>
                  <a:moveTo>
                    <a:pt x="43" y="0"/>
                  </a:moveTo>
                  <a:lnTo>
                    <a:pt x="64" y="0"/>
                  </a:lnTo>
                  <a:lnTo>
                    <a:pt x="64" y="26"/>
                  </a:lnTo>
                  <a:lnTo>
                    <a:pt x="60" y="26"/>
                  </a:lnTo>
                  <a:lnTo>
                    <a:pt x="57" y="27"/>
                  </a:lnTo>
                  <a:lnTo>
                    <a:pt x="55" y="28"/>
                  </a:lnTo>
                  <a:lnTo>
                    <a:pt x="53" y="28"/>
                  </a:lnTo>
                  <a:lnTo>
                    <a:pt x="52" y="28"/>
                  </a:lnTo>
                  <a:lnTo>
                    <a:pt x="48" y="29"/>
                  </a:lnTo>
                  <a:lnTo>
                    <a:pt x="43" y="30"/>
                  </a:lnTo>
                  <a:lnTo>
                    <a:pt x="43"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Rectangle 19"/>
            <p:cNvSpPr>
              <a:spLocks noChangeArrowheads="1"/>
            </p:cNvSpPr>
            <p:nvPr userDrawn="1"/>
          </p:nvSpPr>
          <p:spPr bwMode="auto">
            <a:xfrm>
              <a:off x="1269248" y="1945523"/>
              <a:ext cx="777875" cy="776288"/>
            </a:xfrm>
            <a:prstGeom prst="rect">
              <a:avLst/>
            </a:prstGeom>
            <a:solidFill>
              <a:srgbClr val="000000"/>
            </a:soli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1" name="Freeform 20"/>
            <p:cNvSpPr>
              <a:spLocks/>
            </p:cNvSpPr>
            <p:nvPr userDrawn="1"/>
          </p:nvSpPr>
          <p:spPr bwMode="auto">
            <a:xfrm>
              <a:off x="1269248" y="1958223"/>
              <a:ext cx="765175" cy="763588"/>
            </a:xfrm>
            <a:custGeom>
              <a:avLst/>
              <a:gdLst>
                <a:gd name="T0" fmla="*/ 95 w 482"/>
                <a:gd name="T1" fmla="*/ 0 h 481"/>
                <a:gd name="T2" fmla="*/ 143 w 482"/>
                <a:gd name="T3" fmla="*/ 3 h 481"/>
                <a:gd name="T4" fmla="*/ 189 w 482"/>
                <a:gd name="T5" fmla="*/ 13 h 481"/>
                <a:gd name="T6" fmla="*/ 235 w 482"/>
                <a:gd name="T7" fmla="*/ 26 h 481"/>
                <a:gd name="T8" fmla="*/ 277 w 482"/>
                <a:gd name="T9" fmla="*/ 46 h 481"/>
                <a:gd name="T10" fmla="*/ 316 w 482"/>
                <a:gd name="T11" fmla="*/ 70 h 481"/>
                <a:gd name="T12" fmla="*/ 352 w 482"/>
                <a:gd name="T13" fmla="*/ 98 h 481"/>
                <a:gd name="T14" fmla="*/ 384 w 482"/>
                <a:gd name="T15" fmla="*/ 131 h 481"/>
                <a:gd name="T16" fmla="*/ 413 w 482"/>
                <a:gd name="T17" fmla="*/ 166 h 481"/>
                <a:gd name="T18" fmla="*/ 437 w 482"/>
                <a:gd name="T19" fmla="*/ 206 h 481"/>
                <a:gd name="T20" fmla="*/ 456 w 482"/>
                <a:gd name="T21" fmla="*/ 248 h 481"/>
                <a:gd name="T22" fmla="*/ 470 w 482"/>
                <a:gd name="T23" fmla="*/ 293 h 481"/>
                <a:gd name="T24" fmla="*/ 479 w 482"/>
                <a:gd name="T25" fmla="*/ 339 h 481"/>
                <a:gd name="T26" fmla="*/ 482 w 482"/>
                <a:gd name="T27" fmla="*/ 388 h 481"/>
                <a:gd name="T28" fmla="*/ 479 w 482"/>
                <a:gd name="T29" fmla="*/ 436 h 481"/>
                <a:gd name="T30" fmla="*/ 471 w 482"/>
                <a:gd name="T31" fmla="*/ 481 h 481"/>
                <a:gd name="T32" fmla="*/ 464 w 482"/>
                <a:gd name="T33" fmla="*/ 481 h 481"/>
                <a:gd name="T34" fmla="*/ 466 w 482"/>
                <a:gd name="T35" fmla="*/ 443 h 481"/>
                <a:gd name="T36" fmla="*/ 462 w 482"/>
                <a:gd name="T37" fmla="*/ 389 h 481"/>
                <a:gd name="T38" fmla="*/ 453 w 482"/>
                <a:gd name="T39" fmla="*/ 338 h 481"/>
                <a:gd name="T40" fmla="*/ 437 w 482"/>
                <a:gd name="T41" fmla="*/ 290 h 481"/>
                <a:gd name="T42" fmla="*/ 416 w 482"/>
                <a:gd name="T43" fmla="*/ 243 h 481"/>
                <a:gd name="T44" fmla="*/ 390 w 482"/>
                <a:gd name="T45" fmla="*/ 199 h 481"/>
                <a:gd name="T46" fmla="*/ 358 w 482"/>
                <a:gd name="T47" fmla="*/ 160 h 481"/>
                <a:gd name="T48" fmla="*/ 322 w 482"/>
                <a:gd name="T49" fmla="*/ 124 h 481"/>
                <a:gd name="T50" fmla="*/ 283 w 482"/>
                <a:gd name="T51" fmla="*/ 93 h 481"/>
                <a:gd name="T52" fmla="*/ 240 w 482"/>
                <a:gd name="T53" fmla="*/ 66 h 481"/>
                <a:gd name="T54" fmla="*/ 194 w 482"/>
                <a:gd name="T55" fmla="*/ 45 h 481"/>
                <a:gd name="T56" fmla="*/ 144 w 482"/>
                <a:gd name="T57" fmla="*/ 30 h 481"/>
                <a:gd name="T58" fmla="*/ 93 w 482"/>
                <a:gd name="T59" fmla="*/ 20 h 481"/>
                <a:gd name="T60" fmla="*/ 39 w 482"/>
                <a:gd name="T61" fmla="*/ 17 h 481"/>
                <a:gd name="T62" fmla="*/ 0 w 482"/>
                <a:gd name="T63" fmla="*/ 18 h 481"/>
                <a:gd name="T64" fmla="*/ 0 w 482"/>
                <a:gd name="T65" fmla="*/ 13 h 481"/>
                <a:gd name="T66" fmla="*/ 46 w 482"/>
                <a:gd name="T67" fmla="*/ 3 h 481"/>
                <a:gd name="T68" fmla="*/ 95 w 482"/>
                <a:gd name="T69" fmla="*/ 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2" h="481">
                  <a:moveTo>
                    <a:pt x="95" y="0"/>
                  </a:moveTo>
                  <a:lnTo>
                    <a:pt x="143" y="3"/>
                  </a:lnTo>
                  <a:lnTo>
                    <a:pt x="189" y="13"/>
                  </a:lnTo>
                  <a:lnTo>
                    <a:pt x="235" y="26"/>
                  </a:lnTo>
                  <a:lnTo>
                    <a:pt x="277" y="46"/>
                  </a:lnTo>
                  <a:lnTo>
                    <a:pt x="316" y="70"/>
                  </a:lnTo>
                  <a:lnTo>
                    <a:pt x="352" y="98"/>
                  </a:lnTo>
                  <a:lnTo>
                    <a:pt x="384" y="131"/>
                  </a:lnTo>
                  <a:lnTo>
                    <a:pt x="413" y="166"/>
                  </a:lnTo>
                  <a:lnTo>
                    <a:pt x="437" y="206"/>
                  </a:lnTo>
                  <a:lnTo>
                    <a:pt x="456" y="248"/>
                  </a:lnTo>
                  <a:lnTo>
                    <a:pt x="470" y="293"/>
                  </a:lnTo>
                  <a:lnTo>
                    <a:pt x="479" y="339"/>
                  </a:lnTo>
                  <a:lnTo>
                    <a:pt x="482" y="388"/>
                  </a:lnTo>
                  <a:lnTo>
                    <a:pt x="479" y="436"/>
                  </a:lnTo>
                  <a:lnTo>
                    <a:pt x="471" y="481"/>
                  </a:lnTo>
                  <a:lnTo>
                    <a:pt x="464" y="481"/>
                  </a:lnTo>
                  <a:lnTo>
                    <a:pt x="466" y="443"/>
                  </a:lnTo>
                  <a:lnTo>
                    <a:pt x="462" y="389"/>
                  </a:lnTo>
                  <a:lnTo>
                    <a:pt x="453" y="338"/>
                  </a:lnTo>
                  <a:lnTo>
                    <a:pt x="437" y="290"/>
                  </a:lnTo>
                  <a:lnTo>
                    <a:pt x="416" y="243"/>
                  </a:lnTo>
                  <a:lnTo>
                    <a:pt x="390" y="199"/>
                  </a:lnTo>
                  <a:lnTo>
                    <a:pt x="358" y="160"/>
                  </a:lnTo>
                  <a:lnTo>
                    <a:pt x="322" y="124"/>
                  </a:lnTo>
                  <a:lnTo>
                    <a:pt x="283" y="93"/>
                  </a:lnTo>
                  <a:lnTo>
                    <a:pt x="240" y="66"/>
                  </a:lnTo>
                  <a:lnTo>
                    <a:pt x="194" y="45"/>
                  </a:lnTo>
                  <a:lnTo>
                    <a:pt x="144" y="30"/>
                  </a:lnTo>
                  <a:lnTo>
                    <a:pt x="93" y="20"/>
                  </a:lnTo>
                  <a:lnTo>
                    <a:pt x="39" y="17"/>
                  </a:lnTo>
                  <a:lnTo>
                    <a:pt x="0" y="18"/>
                  </a:lnTo>
                  <a:lnTo>
                    <a:pt x="0" y="13"/>
                  </a:lnTo>
                  <a:lnTo>
                    <a:pt x="46" y="3"/>
                  </a:lnTo>
                  <a:lnTo>
                    <a:pt x="95" y="0"/>
                  </a:lnTo>
                  <a:close/>
                </a:path>
              </a:pathLst>
            </a:custGeom>
            <a:solidFill>
              <a:srgbClr val="D8E1E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2" name="Freeform 21"/>
            <p:cNvSpPr>
              <a:spLocks/>
            </p:cNvSpPr>
            <p:nvPr userDrawn="1"/>
          </p:nvSpPr>
          <p:spPr bwMode="auto">
            <a:xfrm>
              <a:off x="1269248" y="1958223"/>
              <a:ext cx="765175" cy="763588"/>
            </a:xfrm>
            <a:custGeom>
              <a:avLst/>
              <a:gdLst>
                <a:gd name="T0" fmla="*/ 95 w 482"/>
                <a:gd name="T1" fmla="*/ 0 h 481"/>
                <a:gd name="T2" fmla="*/ 143 w 482"/>
                <a:gd name="T3" fmla="*/ 3 h 481"/>
                <a:gd name="T4" fmla="*/ 189 w 482"/>
                <a:gd name="T5" fmla="*/ 13 h 481"/>
                <a:gd name="T6" fmla="*/ 235 w 482"/>
                <a:gd name="T7" fmla="*/ 26 h 481"/>
                <a:gd name="T8" fmla="*/ 277 w 482"/>
                <a:gd name="T9" fmla="*/ 46 h 481"/>
                <a:gd name="T10" fmla="*/ 316 w 482"/>
                <a:gd name="T11" fmla="*/ 70 h 481"/>
                <a:gd name="T12" fmla="*/ 352 w 482"/>
                <a:gd name="T13" fmla="*/ 98 h 481"/>
                <a:gd name="T14" fmla="*/ 384 w 482"/>
                <a:gd name="T15" fmla="*/ 131 h 481"/>
                <a:gd name="T16" fmla="*/ 413 w 482"/>
                <a:gd name="T17" fmla="*/ 166 h 481"/>
                <a:gd name="T18" fmla="*/ 437 w 482"/>
                <a:gd name="T19" fmla="*/ 206 h 481"/>
                <a:gd name="T20" fmla="*/ 456 w 482"/>
                <a:gd name="T21" fmla="*/ 248 h 481"/>
                <a:gd name="T22" fmla="*/ 470 w 482"/>
                <a:gd name="T23" fmla="*/ 293 h 481"/>
                <a:gd name="T24" fmla="*/ 479 w 482"/>
                <a:gd name="T25" fmla="*/ 339 h 481"/>
                <a:gd name="T26" fmla="*/ 482 w 482"/>
                <a:gd name="T27" fmla="*/ 388 h 481"/>
                <a:gd name="T28" fmla="*/ 479 w 482"/>
                <a:gd name="T29" fmla="*/ 436 h 481"/>
                <a:gd name="T30" fmla="*/ 471 w 482"/>
                <a:gd name="T31" fmla="*/ 481 h 481"/>
                <a:gd name="T32" fmla="*/ 464 w 482"/>
                <a:gd name="T33" fmla="*/ 481 h 481"/>
                <a:gd name="T34" fmla="*/ 466 w 482"/>
                <a:gd name="T35" fmla="*/ 443 h 481"/>
                <a:gd name="T36" fmla="*/ 462 w 482"/>
                <a:gd name="T37" fmla="*/ 389 h 481"/>
                <a:gd name="T38" fmla="*/ 453 w 482"/>
                <a:gd name="T39" fmla="*/ 338 h 481"/>
                <a:gd name="T40" fmla="*/ 437 w 482"/>
                <a:gd name="T41" fmla="*/ 290 h 481"/>
                <a:gd name="T42" fmla="*/ 416 w 482"/>
                <a:gd name="T43" fmla="*/ 243 h 481"/>
                <a:gd name="T44" fmla="*/ 390 w 482"/>
                <a:gd name="T45" fmla="*/ 199 h 481"/>
                <a:gd name="T46" fmla="*/ 358 w 482"/>
                <a:gd name="T47" fmla="*/ 160 h 481"/>
                <a:gd name="T48" fmla="*/ 322 w 482"/>
                <a:gd name="T49" fmla="*/ 124 h 481"/>
                <a:gd name="T50" fmla="*/ 283 w 482"/>
                <a:gd name="T51" fmla="*/ 93 h 481"/>
                <a:gd name="T52" fmla="*/ 240 w 482"/>
                <a:gd name="T53" fmla="*/ 66 h 481"/>
                <a:gd name="T54" fmla="*/ 194 w 482"/>
                <a:gd name="T55" fmla="*/ 45 h 481"/>
                <a:gd name="T56" fmla="*/ 144 w 482"/>
                <a:gd name="T57" fmla="*/ 30 h 481"/>
                <a:gd name="T58" fmla="*/ 93 w 482"/>
                <a:gd name="T59" fmla="*/ 20 h 481"/>
                <a:gd name="T60" fmla="*/ 39 w 482"/>
                <a:gd name="T61" fmla="*/ 17 h 481"/>
                <a:gd name="T62" fmla="*/ 0 w 482"/>
                <a:gd name="T63" fmla="*/ 18 h 481"/>
                <a:gd name="T64" fmla="*/ 0 w 482"/>
                <a:gd name="T65" fmla="*/ 13 h 481"/>
                <a:gd name="T66" fmla="*/ 46 w 482"/>
                <a:gd name="T67" fmla="*/ 3 h 481"/>
                <a:gd name="T68" fmla="*/ 95 w 482"/>
                <a:gd name="T69" fmla="*/ 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2" h="481">
                  <a:moveTo>
                    <a:pt x="95" y="0"/>
                  </a:moveTo>
                  <a:lnTo>
                    <a:pt x="143" y="3"/>
                  </a:lnTo>
                  <a:lnTo>
                    <a:pt x="189" y="13"/>
                  </a:lnTo>
                  <a:lnTo>
                    <a:pt x="235" y="26"/>
                  </a:lnTo>
                  <a:lnTo>
                    <a:pt x="277" y="46"/>
                  </a:lnTo>
                  <a:lnTo>
                    <a:pt x="316" y="70"/>
                  </a:lnTo>
                  <a:lnTo>
                    <a:pt x="352" y="98"/>
                  </a:lnTo>
                  <a:lnTo>
                    <a:pt x="384" y="131"/>
                  </a:lnTo>
                  <a:lnTo>
                    <a:pt x="413" y="166"/>
                  </a:lnTo>
                  <a:lnTo>
                    <a:pt x="437" y="206"/>
                  </a:lnTo>
                  <a:lnTo>
                    <a:pt x="456" y="248"/>
                  </a:lnTo>
                  <a:lnTo>
                    <a:pt x="470" y="293"/>
                  </a:lnTo>
                  <a:lnTo>
                    <a:pt x="479" y="339"/>
                  </a:lnTo>
                  <a:lnTo>
                    <a:pt x="482" y="388"/>
                  </a:lnTo>
                  <a:lnTo>
                    <a:pt x="479" y="436"/>
                  </a:lnTo>
                  <a:lnTo>
                    <a:pt x="471" y="481"/>
                  </a:lnTo>
                  <a:lnTo>
                    <a:pt x="464" y="481"/>
                  </a:lnTo>
                  <a:lnTo>
                    <a:pt x="466" y="443"/>
                  </a:lnTo>
                  <a:lnTo>
                    <a:pt x="462" y="389"/>
                  </a:lnTo>
                  <a:lnTo>
                    <a:pt x="453" y="338"/>
                  </a:lnTo>
                  <a:lnTo>
                    <a:pt x="437" y="290"/>
                  </a:lnTo>
                  <a:lnTo>
                    <a:pt x="416" y="243"/>
                  </a:lnTo>
                  <a:lnTo>
                    <a:pt x="390" y="199"/>
                  </a:lnTo>
                  <a:lnTo>
                    <a:pt x="358" y="160"/>
                  </a:lnTo>
                  <a:lnTo>
                    <a:pt x="322" y="124"/>
                  </a:lnTo>
                  <a:lnTo>
                    <a:pt x="283" y="93"/>
                  </a:lnTo>
                  <a:lnTo>
                    <a:pt x="240" y="66"/>
                  </a:lnTo>
                  <a:lnTo>
                    <a:pt x="194" y="45"/>
                  </a:lnTo>
                  <a:lnTo>
                    <a:pt x="144" y="30"/>
                  </a:lnTo>
                  <a:lnTo>
                    <a:pt x="93" y="20"/>
                  </a:lnTo>
                  <a:lnTo>
                    <a:pt x="39" y="17"/>
                  </a:lnTo>
                  <a:lnTo>
                    <a:pt x="0" y="18"/>
                  </a:lnTo>
                  <a:lnTo>
                    <a:pt x="0" y="13"/>
                  </a:lnTo>
                  <a:lnTo>
                    <a:pt x="46" y="3"/>
                  </a:lnTo>
                  <a:lnTo>
                    <a:pt x="95" y="0"/>
                  </a:lnTo>
                  <a:close/>
                </a:path>
              </a:pathLst>
            </a:custGeom>
            <a:solidFill>
              <a:srgbClr val="D5D5D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3" name="Freeform 22"/>
            <p:cNvSpPr>
              <a:spLocks/>
            </p:cNvSpPr>
            <p:nvPr userDrawn="1"/>
          </p:nvSpPr>
          <p:spPr bwMode="auto">
            <a:xfrm>
              <a:off x="1269248" y="2053473"/>
              <a:ext cx="669925" cy="668338"/>
            </a:xfrm>
            <a:custGeom>
              <a:avLst/>
              <a:gdLst>
                <a:gd name="T0" fmla="*/ 82 w 422"/>
                <a:gd name="T1" fmla="*/ 0 h 421"/>
                <a:gd name="T2" fmla="*/ 128 w 422"/>
                <a:gd name="T3" fmla="*/ 3 h 421"/>
                <a:gd name="T4" fmla="*/ 173 w 422"/>
                <a:gd name="T5" fmla="*/ 12 h 421"/>
                <a:gd name="T6" fmla="*/ 215 w 422"/>
                <a:gd name="T7" fmla="*/ 26 h 421"/>
                <a:gd name="T8" fmla="*/ 254 w 422"/>
                <a:gd name="T9" fmla="*/ 46 h 421"/>
                <a:gd name="T10" fmla="*/ 290 w 422"/>
                <a:gd name="T11" fmla="*/ 71 h 421"/>
                <a:gd name="T12" fmla="*/ 323 w 422"/>
                <a:gd name="T13" fmla="*/ 100 h 421"/>
                <a:gd name="T14" fmla="*/ 352 w 422"/>
                <a:gd name="T15" fmla="*/ 133 h 421"/>
                <a:gd name="T16" fmla="*/ 376 w 422"/>
                <a:gd name="T17" fmla="*/ 168 h 421"/>
                <a:gd name="T18" fmla="*/ 396 w 422"/>
                <a:gd name="T19" fmla="*/ 207 h 421"/>
                <a:gd name="T20" fmla="*/ 411 w 422"/>
                <a:gd name="T21" fmla="*/ 249 h 421"/>
                <a:gd name="T22" fmla="*/ 419 w 422"/>
                <a:gd name="T23" fmla="*/ 295 h 421"/>
                <a:gd name="T24" fmla="*/ 422 w 422"/>
                <a:gd name="T25" fmla="*/ 340 h 421"/>
                <a:gd name="T26" fmla="*/ 420 w 422"/>
                <a:gd name="T27" fmla="*/ 381 h 421"/>
                <a:gd name="T28" fmla="*/ 413 w 422"/>
                <a:gd name="T29" fmla="*/ 421 h 421"/>
                <a:gd name="T30" fmla="*/ 407 w 422"/>
                <a:gd name="T31" fmla="*/ 421 h 421"/>
                <a:gd name="T32" fmla="*/ 408 w 422"/>
                <a:gd name="T33" fmla="*/ 389 h 421"/>
                <a:gd name="T34" fmla="*/ 405 w 422"/>
                <a:gd name="T35" fmla="*/ 342 h 421"/>
                <a:gd name="T36" fmla="*/ 397 w 422"/>
                <a:gd name="T37" fmla="*/ 297 h 421"/>
                <a:gd name="T38" fmla="*/ 383 w 422"/>
                <a:gd name="T39" fmla="*/ 254 h 421"/>
                <a:gd name="T40" fmla="*/ 364 w 422"/>
                <a:gd name="T41" fmla="*/ 213 h 421"/>
                <a:gd name="T42" fmla="*/ 341 w 422"/>
                <a:gd name="T43" fmla="*/ 175 h 421"/>
                <a:gd name="T44" fmla="*/ 314 w 422"/>
                <a:gd name="T45" fmla="*/ 140 h 421"/>
                <a:gd name="T46" fmla="*/ 282 w 422"/>
                <a:gd name="T47" fmla="*/ 108 h 421"/>
                <a:gd name="T48" fmla="*/ 247 w 422"/>
                <a:gd name="T49" fmla="*/ 81 h 421"/>
                <a:gd name="T50" fmla="*/ 209 w 422"/>
                <a:gd name="T51" fmla="*/ 58 h 421"/>
                <a:gd name="T52" fmla="*/ 168 w 422"/>
                <a:gd name="T53" fmla="*/ 39 h 421"/>
                <a:gd name="T54" fmla="*/ 125 w 422"/>
                <a:gd name="T55" fmla="*/ 25 h 421"/>
                <a:gd name="T56" fmla="*/ 80 w 422"/>
                <a:gd name="T57" fmla="*/ 17 h 421"/>
                <a:gd name="T58" fmla="*/ 33 w 422"/>
                <a:gd name="T59" fmla="*/ 14 h 421"/>
                <a:gd name="T60" fmla="*/ 0 w 422"/>
                <a:gd name="T61" fmla="*/ 16 h 421"/>
                <a:gd name="T62" fmla="*/ 0 w 422"/>
                <a:gd name="T63" fmla="*/ 10 h 421"/>
                <a:gd name="T64" fmla="*/ 40 w 422"/>
                <a:gd name="T65" fmla="*/ 2 h 421"/>
                <a:gd name="T66" fmla="*/ 82 w 422"/>
                <a:gd name="T67"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2" h="421">
                  <a:moveTo>
                    <a:pt x="82" y="0"/>
                  </a:moveTo>
                  <a:lnTo>
                    <a:pt x="128" y="3"/>
                  </a:lnTo>
                  <a:lnTo>
                    <a:pt x="173" y="12"/>
                  </a:lnTo>
                  <a:lnTo>
                    <a:pt x="215" y="26"/>
                  </a:lnTo>
                  <a:lnTo>
                    <a:pt x="254" y="46"/>
                  </a:lnTo>
                  <a:lnTo>
                    <a:pt x="290" y="71"/>
                  </a:lnTo>
                  <a:lnTo>
                    <a:pt x="323" y="100"/>
                  </a:lnTo>
                  <a:lnTo>
                    <a:pt x="352" y="133"/>
                  </a:lnTo>
                  <a:lnTo>
                    <a:pt x="376" y="168"/>
                  </a:lnTo>
                  <a:lnTo>
                    <a:pt x="396" y="207"/>
                  </a:lnTo>
                  <a:lnTo>
                    <a:pt x="411" y="249"/>
                  </a:lnTo>
                  <a:lnTo>
                    <a:pt x="419" y="295"/>
                  </a:lnTo>
                  <a:lnTo>
                    <a:pt x="422" y="340"/>
                  </a:lnTo>
                  <a:lnTo>
                    <a:pt x="420" y="381"/>
                  </a:lnTo>
                  <a:lnTo>
                    <a:pt x="413" y="421"/>
                  </a:lnTo>
                  <a:lnTo>
                    <a:pt x="407" y="421"/>
                  </a:lnTo>
                  <a:lnTo>
                    <a:pt x="408" y="389"/>
                  </a:lnTo>
                  <a:lnTo>
                    <a:pt x="405" y="342"/>
                  </a:lnTo>
                  <a:lnTo>
                    <a:pt x="397" y="297"/>
                  </a:lnTo>
                  <a:lnTo>
                    <a:pt x="383" y="254"/>
                  </a:lnTo>
                  <a:lnTo>
                    <a:pt x="364" y="213"/>
                  </a:lnTo>
                  <a:lnTo>
                    <a:pt x="341" y="175"/>
                  </a:lnTo>
                  <a:lnTo>
                    <a:pt x="314" y="140"/>
                  </a:lnTo>
                  <a:lnTo>
                    <a:pt x="282" y="108"/>
                  </a:lnTo>
                  <a:lnTo>
                    <a:pt x="247" y="81"/>
                  </a:lnTo>
                  <a:lnTo>
                    <a:pt x="209" y="58"/>
                  </a:lnTo>
                  <a:lnTo>
                    <a:pt x="168" y="39"/>
                  </a:lnTo>
                  <a:lnTo>
                    <a:pt x="125" y="25"/>
                  </a:lnTo>
                  <a:lnTo>
                    <a:pt x="80" y="17"/>
                  </a:lnTo>
                  <a:lnTo>
                    <a:pt x="33" y="14"/>
                  </a:lnTo>
                  <a:lnTo>
                    <a:pt x="0" y="16"/>
                  </a:lnTo>
                  <a:lnTo>
                    <a:pt x="0" y="10"/>
                  </a:lnTo>
                  <a:lnTo>
                    <a:pt x="40" y="2"/>
                  </a:lnTo>
                  <a:lnTo>
                    <a:pt x="82" y="0"/>
                  </a:lnTo>
                  <a:close/>
                </a:path>
              </a:pathLst>
            </a:custGeom>
            <a:solidFill>
              <a:srgbClr val="D8E1E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4" name="Freeform 23"/>
            <p:cNvSpPr>
              <a:spLocks/>
            </p:cNvSpPr>
            <p:nvPr userDrawn="1"/>
          </p:nvSpPr>
          <p:spPr bwMode="auto">
            <a:xfrm>
              <a:off x="1269248" y="2053473"/>
              <a:ext cx="669925" cy="668338"/>
            </a:xfrm>
            <a:custGeom>
              <a:avLst/>
              <a:gdLst>
                <a:gd name="T0" fmla="*/ 82 w 422"/>
                <a:gd name="T1" fmla="*/ 0 h 421"/>
                <a:gd name="T2" fmla="*/ 128 w 422"/>
                <a:gd name="T3" fmla="*/ 3 h 421"/>
                <a:gd name="T4" fmla="*/ 173 w 422"/>
                <a:gd name="T5" fmla="*/ 12 h 421"/>
                <a:gd name="T6" fmla="*/ 215 w 422"/>
                <a:gd name="T7" fmla="*/ 26 h 421"/>
                <a:gd name="T8" fmla="*/ 254 w 422"/>
                <a:gd name="T9" fmla="*/ 46 h 421"/>
                <a:gd name="T10" fmla="*/ 290 w 422"/>
                <a:gd name="T11" fmla="*/ 71 h 421"/>
                <a:gd name="T12" fmla="*/ 323 w 422"/>
                <a:gd name="T13" fmla="*/ 100 h 421"/>
                <a:gd name="T14" fmla="*/ 352 w 422"/>
                <a:gd name="T15" fmla="*/ 133 h 421"/>
                <a:gd name="T16" fmla="*/ 376 w 422"/>
                <a:gd name="T17" fmla="*/ 168 h 421"/>
                <a:gd name="T18" fmla="*/ 396 w 422"/>
                <a:gd name="T19" fmla="*/ 207 h 421"/>
                <a:gd name="T20" fmla="*/ 411 w 422"/>
                <a:gd name="T21" fmla="*/ 249 h 421"/>
                <a:gd name="T22" fmla="*/ 419 w 422"/>
                <a:gd name="T23" fmla="*/ 295 h 421"/>
                <a:gd name="T24" fmla="*/ 422 w 422"/>
                <a:gd name="T25" fmla="*/ 340 h 421"/>
                <a:gd name="T26" fmla="*/ 420 w 422"/>
                <a:gd name="T27" fmla="*/ 381 h 421"/>
                <a:gd name="T28" fmla="*/ 413 w 422"/>
                <a:gd name="T29" fmla="*/ 421 h 421"/>
                <a:gd name="T30" fmla="*/ 407 w 422"/>
                <a:gd name="T31" fmla="*/ 421 h 421"/>
                <a:gd name="T32" fmla="*/ 408 w 422"/>
                <a:gd name="T33" fmla="*/ 389 h 421"/>
                <a:gd name="T34" fmla="*/ 405 w 422"/>
                <a:gd name="T35" fmla="*/ 342 h 421"/>
                <a:gd name="T36" fmla="*/ 397 w 422"/>
                <a:gd name="T37" fmla="*/ 297 h 421"/>
                <a:gd name="T38" fmla="*/ 383 w 422"/>
                <a:gd name="T39" fmla="*/ 254 h 421"/>
                <a:gd name="T40" fmla="*/ 364 w 422"/>
                <a:gd name="T41" fmla="*/ 213 h 421"/>
                <a:gd name="T42" fmla="*/ 341 w 422"/>
                <a:gd name="T43" fmla="*/ 175 h 421"/>
                <a:gd name="T44" fmla="*/ 314 w 422"/>
                <a:gd name="T45" fmla="*/ 140 h 421"/>
                <a:gd name="T46" fmla="*/ 282 w 422"/>
                <a:gd name="T47" fmla="*/ 108 h 421"/>
                <a:gd name="T48" fmla="*/ 247 w 422"/>
                <a:gd name="T49" fmla="*/ 81 h 421"/>
                <a:gd name="T50" fmla="*/ 209 w 422"/>
                <a:gd name="T51" fmla="*/ 58 h 421"/>
                <a:gd name="T52" fmla="*/ 168 w 422"/>
                <a:gd name="T53" fmla="*/ 39 h 421"/>
                <a:gd name="T54" fmla="*/ 125 w 422"/>
                <a:gd name="T55" fmla="*/ 25 h 421"/>
                <a:gd name="T56" fmla="*/ 80 w 422"/>
                <a:gd name="T57" fmla="*/ 17 h 421"/>
                <a:gd name="T58" fmla="*/ 33 w 422"/>
                <a:gd name="T59" fmla="*/ 14 h 421"/>
                <a:gd name="T60" fmla="*/ 0 w 422"/>
                <a:gd name="T61" fmla="*/ 16 h 421"/>
                <a:gd name="T62" fmla="*/ 0 w 422"/>
                <a:gd name="T63" fmla="*/ 10 h 421"/>
                <a:gd name="T64" fmla="*/ 40 w 422"/>
                <a:gd name="T65" fmla="*/ 2 h 421"/>
                <a:gd name="T66" fmla="*/ 82 w 422"/>
                <a:gd name="T67"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2" h="421">
                  <a:moveTo>
                    <a:pt x="82" y="0"/>
                  </a:moveTo>
                  <a:lnTo>
                    <a:pt x="128" y="3"/>
                  </a:lnTo>
                  <a:lnTo>
                    <a:pt x="173" y="12"/>
                  </a:lnTo>
                  <a:lnTo>
                    <a:pt x="215" y="26"/>
                  </a:lnTo>
                  <a:lnTo>
                    <a:pt x="254" y="46"/>
                  </a:lnTo>
                  <a:lnTo>
                    <a:pt x="290" y="71"/>
                  </a:lnTo>
                  <a:lnTo>
                    <a:pt x="323" y="100"/>
                  </a:lnTo>
                  <a:lnTo>
                    <a:pt x="352" y="133"/>
                  </a:lnTo>
                  <a:lnTo>
                    <a:pt x="376" y="168"/>
                  </a:lnTo>
                  <a:lnTo>
                    <a:pt x="396" y="207"/>
                  </a:lnTo>
                  <a:lnTo>
                    <a:pt x="411" y="249"/>
                  </a:lnTo>
                  <a:lnTo>
                    <a:pt x="419" y="295"/>
                  </a:lnTo>
                  <a:lnTo>
                    <a:pt x="422" y="340"/>
                  </a:lnTo>
                  <a:lnTo>
                    <a:pt x="420" y="381"/>
                  </a:lnTo>
                  <a:lnTo>
                    <a:pt x="413" y="421"/>
                  </a:lnTo>
                  <a:lnTo>
                    <a:pt x="407" y="421"/>
                  </a:lnTo>
                  <a:lnTo>
                    <a:pt x="408" y="389"/>
                  </a:lnTo>
                  <a:lnTo>
                    <a:pt x="405" y="342"/>
                  </a:lnTo>
                  <a:lnTo>
                    <a:pt x="397" y="297"/>
                  </a:lnTo>
                  <a:lnTo>
                    <a:pt x="383" y="254"/>
                  </a:lnTo>
                  <a:lnTo>
                    <a:pt x="364" y="213"/>
                  </a:lnTo>
                  <a:lnTo>
                    <a:pt x="341" y="175"/>
                  </a:lnTo>
                  <a:lnTo>
                    <a:pt x="314" y="140"/>
                  </a:lnTo>
                  <a:lnTo>
                    <a:pt x="282" y="108"/>
                  </a:lnTo>
                  <a:lnTo>
                    <a:pt x="247" y="81"/>
                  </a:lnTo>
                  <a:lnTo>
                    <a:pt x="209" y="58"/>
                  </a:lnTo>
                  <a:lnTo>
                    <a:pt x="168" y="39"/>
                  </a:lnTo>
                  <a:lnTo>
                    <a:pt x="125" y="25"/>
                  </a:lnTo>
                  <a:lnTo>
                    <a:pt x="80" y="17"/>
                  </a:lnTo>
                  <a:lnTo>
                    <a:pt x="33" y="14"/>
                  </a:lnTo>
                  <a:lnTo>
                    <a:pt x="0" y="16"/>
                  </a:lnTo>
                  <a:lnTo>
                    <a:pt x="0" y="10"/>
                  </a:lnTo>
                  <a:lnTo>
                    <a:pt x="40" y="2"/>
                  </a:lnTo>
                  <a:lnTo>
                    <a:pt x="82" y="0"/>
                  </a:lnTo>
                  <a:close/>
                </a:path>
              </a:pathLst>
            </a:custGeom>
            <a:solidFill>
              <a:srgbClr val="D8E1E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5" name="Freeform 24"/>
            <p:cNvSpPr>
              <a:spLocks/>
            </p:cNvSpPr>
            <p:nvPr userDrawn="1"/>
          </p:nvSpPr>
          <p:spPr bwMode="auto">
            <a:xfrm>
              <a:off x="1269248" y="2147135"/>
              <a:ext cx="576263" cy="574675"/>
            </a:xfrm>
            <a:custGeom>
              <a:avLst/>
              <a:gdLst>
                <a:gd name="T0" fmla="*/ 69 w 363"/>
                <a:gd name="T1" fmla="*/ 0 h 362"/>
                <a:gd name="T2" fmla="*/ 113 w 363"/>
                <a:gd name="T3" fmla="*/ 3 h 362"/>
                <a:gd name="T4" fmla="*/ 154 w 363"/>
                <a:gd name="T5" fmla="*/ 13 h 362"/>
                <a:gd name="T6" fmla="*/ 193 w 363"/>
                <a:gd name="T7" fmla="*/ 27 h 362"/>
                <a:gd name="T8" fmla="*/ 229 w 363"/>
                <a:gd name="T9" fmla="*/ 47 h 362"/>
                <a:gd name="T10" fmla="*/ 262 w 363"/>
                <a:gd name="T11" fmla="*/ 73 h 362"/>
                <a:gd name="T12" fmla="*/ 291 w 363"/>
                <a:gd name="T13" fmla="*/ 101 h 362"/>
                <a:gd name="T14" fmla="*/ 316 w 363"/>
                <a:gd name="T15" fmla="*/ 134 h 362"/>
                <a:gd name="T16" fmla="*/ 336 w 363"/>
                <a:gd name="T17" fmla="*/ 171 h 362"/>
                <a:gd name="T18" fmla="*/ 351 w 363"/>
                <a:gd name="T19" fmla="*/ 209 h 362"/>
                <a:gd name="T20" fmla="*/ 360 w 363"/>
                <a:gd name="T21" fmla="*/ 250 h 362"/>
                <a:gd name="T22" fmla="*/ 363 w 363"/>
                <a:gd name="T23" fmla="*/ 294 h 362"/>
                <a:gd name="T24" fmla="*/ 361 w 363"/>
                <a:gd name="T25" fmla="*/ 328 h 362"/>
                <a:gd name="T26" fmla="*/ 355 w 363"/>
                <a:gd name="T27" fmla="*/ 362 h 362"/>
                <a:gd name="T28" fmla="*/ 350 w 363"/>
                <a:gd name="T29" fmla="*/ 362 h 362"/>
                <a:gd name="T30" fmla="*/ 351 w 363"/>
                <a:gd name="T31" fmla="*/ 336 h 362"/>
                <a:gd name="T32" fmla="*/ 348 w 363"/>
                <a:gd name="T33" fmla="*/ 293 h 362"/>
                <a:gd name="T34" fmla="*/ 339 w 363"/>
                <a:gd name="T35" fmla="*/ 250 h 362"/>
                <a:gd name="T36" fmla="*/ 325 w 363"/>
                <a:gd name="T37" fmla="*/ 210 h 362"/>
                <a:gd name="T38" fmla="*/ 306 w 363"/>
                <a:gd name="T39" fmla="*/ 173 h 362"/>
                <a:gd name="T40" fmla="*/ 283 w 363"/>
                <a:gd name="T41" fmla="*/ 138 h 362"/>
                <a:gd name="T42" fmla="*/ 256 w 363"/>
                <a:gd name="T43" fmla="*/ 107 h 362"/>
                <a:gd name="T44" fmla="*/ 225 w 363"/>
                <a:gd name="T45" fmla="*/ 80 h 362"/>
                <a:gd name="T46" fmla="*/ 191 w 363"/>
                <a:gd name="T47" fmla="*/ 57 h 362"/>
                <a:gd name="T48" fmla="*/ 154 w 363"/>
                <a:gd name="T49" fmla="*/ 38 h 362"/>
                <a:gd name="T50" fmla="*/ 114 w 363"/>
                <a:gd name="T51" fmla="*/ 24 h 362"/>
                <a:gd name="T52" fmla="*/ 72 w 363"/>
                <a:gd name="T53" fmla="*/ 16 h 362"/>
                <a:gd name="T54" fmla="*/ 27 w 363"/>
                <a:gd name="T55" fmla="*/ 13 h 362"/>
                <a:gd name="T56" fmla="*/ 0 w 363"/>
                <a:gd name="T57" fmla="*/ 14 h 362"/>
                <a:gd name="T58" fmla="*/ 0 w 363"/>
                <a:gd name="T59" fmla="*/ 8 h 362"/>
                <a:gd name="T60" fmla="*/ 34 w 363"/>
                <a:gd name="T61" fmla="*/ 2 h 362"/>
                <a:gd name="T62" fmla="*/ 69 w 363"/>
                <a:gd name="T63"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3" h="362">
                  <a:moveTo>
                    <a:pt x="69" y="0"/>
                  </a:moveTo>
                  <a:lnTo>
                    <a:pt x="113" y="3"/>
                  </a:lnTo>
                  <a:lnTo>
                    <a:pt x="154" y="13"/>
                  </a:lnTo>
                  <a:lnTo>
                    <a:pt x="193" y="27"/>
                  </a:lnTo>
                  <a:lnTo>
                    <a:pt x="229" y="47"/>
                  </a:lnTo>
                  <a:lnTo>
                    <a:pt x="262" y="73"/>
                  </a:lnTo>
                  <a:lnTo>
                    <a:pt x="291" y="101"/>
                  </a:lnTo>
                  <a:lnTo>
                    <a:pt x="316" y="134"/>
                  </a:lnTo>
                  <a:lnTo>
                    <a:pt x="336" y="171"/>
                  </a:lnTo>
                  <a:lnTo>
                    <a:pt x="351" y="209"/>
                  </a:lnTo>
                  <a:lnTo>
                    <a:pt x="360" y="250"/>
                  </a:lnTo>
                  <a:lnTo>
                    <a:pt x="363" y="294"/>
                  </a:lnTo>
                  <a:lnTo>
                    <a:pt x="361" y="328"/>
                  </a:lnTo>
                  <a:lnTo>
                    <a:pt x="355" y="362"/>
                  </a:lnTo>
                  <a:lnTo>
                    <a:pt x="350" y="362"/>
                  </a:lnTo>
                  <a:lnTo>
                    <a:pt x="351" y="336"/>
                  </a:lnTo>
                  <a:lnTo>
                    <a:pt x="348" y="293"/>
                  </a:lnTo>
                  <a:lnTo>
                    <a:pt x="339" y="250"/>
                  </a:lnTo>
                  <a:lnTo>
                    <a:pt x="325" y="210"/>
                  </a:lnTo>
                  <a:lnTo>
                    <a:pt x="306" y="173"/>
                  </a:lnTo>
                  <a:lnTo>
                    <a:pt x="283" y="138"/>
                  </a:lnTo>
                  <a:lnTo>
                    <a:pt x="256" y="107"/>
                  </a:lnTo>
                  <a:lnTo>
                    <a:pt x="225" y="80"/>
                  </a:lnTo>
                  <a:lnTo>
                    <a:pt x="191" y="57"/>
                  </a:lnTo>
                  <a:lnTo>
                    <a:pt x="154" y="38"/>
                  </a:lnTo>
                  <a:lnTo>
                    <a:pt x="114" y="24"/>
                  </a:lnTo>
                  <a:lnTo>
                    <a:pt x="72" y="16"/>
                  </a:lnTo>
                  <a:lnTo>
                    <a:pt x="27" y="13"/>
                  </a:lnTo>
                  <a:lnTo>
                    <a:pt x="0" y="14"/>
                  </a:lnTo>
                  <a:lnTo>
                    <a:pt x="0" y="8"/>
                  </a:lnTo>
                  <a:lnTo>
                    <a:pt x="34" y="2"/>
                  </a:lnTo>
                  <a:lnTo>
                    <a:pt x="69" y="0"/>
                  </a:lnTo>
                  <a:close/>
                </a:path>
              </a:pathLst>
            </a:custGeom>
            <a:solidFill>
              <a:srgbClr val="D8E1E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6" name="Freeform 25"/>
            <p:cNvSpPr>
              <a:spLocks/>
            </p:cNvSpPr>
            <p:nvPr userDrawn="1"/>
          </p:nvSpPr>
          <p:spPr bwMode="auto">
            <a:xfrm>
              <a:off x="1269248" y="2147135"/>
              <a:ext cx="576263" cy="574675"/>
            </a:xfrm>
            <a:custGeom>
              <a:avLst/>
              <a:gdLst>
                <a:gd name="T0" fmla="*/ 69 w 363"/>
                <a:gd name="T1" fmla="*/ 0 h 362"/>
                <a:gd name="T2" fmla="*/ 113 w 363"/>
                <a:gd name="T3" fmla="*/ 3 h 362"/>
                <a:gd name="T4" fmla="*/ 154 w 363"/>
                <a:gd name="T5" fmla="*/ 13 h 362"/>
                <a:gd name="T6" fmla="*/ 193 w 363"/>
                <a:gd name="T7" fmla="*/ 27 h 362"/>
                <a:gd name="T8" fmla="*/ 229 w 363"/>
                <a:gd name="T9" fmla="*/ 47 h 362"/>
                <a:gd name="T10" fmla="*/ 262 w 363"/>
                <a:gd name="T11" fmla="*/ 73 h 362"/>
                <a:gd name="T12" fmla="*/ 291 w 363"/>
                <a:gd name="T13" fmla="*/ 101 h 362"/>
                <a:gd name="T14" fmla="*/ 316 w 363"/>
                <a:gd name="T15" fmla="*/ 134 h 362"/>
                <a:gd name="T16" fmla="*/ 336 w 363"/>
                <a:gd name="T17" fmla="*/ 171 h 362"/>
                <a:gd name="T18" fmla="*/ 351 w 363"/>
                <a:gd name="T19" fmla="*/ 209 h 362"/>
                <a:gd name="T20" fmla="*/ 360 w 363"/>
                <a:gd name="T21" fmla="*/ 250 h 362"/>
                <a:gd name="T22" fmla="*/ 363 w 363"/>
                <a:gd name="T23" fmla="*/ 294 h 362"/>
                <a:gd name="T24" fmla="*/ 361 w 363"/>
                <a:gd name="T25" fmla="*/ 328 h 362"/>
                <a:gd name="T26" fmla="*/ 355 w 363"/>
                <a:gd name="T27" fmla="*/ 362 h 362"/>
                <a:gd name="T28" fmla="*/ 350 w 363"/>
                <a:gd name="T29" fmla="*/ 362 h 362"/>
                <a:gd name="T30" fmla="*/ 351 w 363"/>
                <a:gd name="T31" fmla="*/ 336 h 362"/>
                <a:gd name="T32" fmla="*/ 348 w 363"/>
                <a:gd name="T33" fmla="*/ 293 h 362"/>
                <a:gd name="T34" fmla="*/ 339 w 363"/>
                <a:gd name="T35" fmla="*/ 250 h 362"/>
                <a:gd name="T36" fmla="*/ 325 w 363"/>
                <a:gd name="T37" fmla="*/ 210 h 362"/>
                <a:gd name="T38" fmla="*/ 306 w 363"/>
                <a:gd name="T39" fmla="*/ 173 h 362"/>
                <a:gd name="T40" fmla="*/ 283 w 363"/>
                <a:gd name="T41" fmla="*/ 138 h 362"/>
                <a:gd name="T42" fmla="*/ 256 w 363"/>
                <a:gd name="T43" fmla="*/ 107 h 362"/>
                <a:gd name="T44" fmla="*/ 225 w 363"/>
                <a:gd name="T45" fmla="*/ 80 h 362"/>
                <a:gd name="T46" fmla="*/ 191 w 363"/>
                <a:gd name="T47" fmla="*/ 57 h 362"/>
                <a:gd name="T48" fmla="*/ 154 w 363"/>
                <a:gd name="T49" fmla="*/ 38 h 362"/>
                <a:gd name="T50" fmla="*/ 114 w 363"/>
                <a:gd name="T51" fmla="*/ 24 h 362"/>
                <a:gd name="T52" fmla="*/ 72 w 363"/>
                <a:gd name="T53" fmla="*/ 16 h 362"/>
                <a:gd name="T54" fmla="*/ 27 w 363"/>
                <a:gd name="T55" fmla="*/ 13 h 362"/>
                <a:gd name="T56" fmla="*/ 0 w 363"/>
                <a:gd name="T57" fmla="*/ 14 h 362"/>
                <a:gd name="T58" fmla="*/ 0 w 363"/>
                <a:gd name="T59" fmla="*/ 8 h 362"/>
                <a:gd name="T60" fmla="*/ 34 w 363"/>
                <a:gd name="T61" fmla="*/ 2 h 362"/>
                <a:gd name="T62" fmla="*/ 69 w 363"/>
                <a:gd name="T63"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3" h="362">
                  <a:moveTo>
                    <a:pt x="69" y="0"/>
                  </a:moveTo>
                  <a:lnTo>
                    <a:pt x="113" y="3"/>
                  </a:lnTo>
                  <a:lnTo>
                    <a:pt x="154" y="13"/>
                  </a:lnTo>
                  <a:lnTo>
                    <a:pt x="193" y="27"/>
                  </a:lnTo>
                  <a:lnTo>
                    <a:pt x="229" y="47"/>
                  </a:lnTo>
                  <a:lnTo>
                    <a:pt x="262" y="73"/>
                  </a:lnTo>
                  <a:lnTo>
                    <a:pt x="291" y="101"/>
                  </a:lnTo>
                  <a:lnTo>
                    <a:pt x="316" y="134"/>
                  </a:lnTo>
                  <a:lnTo>
                    <a:pt x="336" y="171"/>
                  </a:lnTo>
                  <a:lnTo>
                    <a:pt x="351" y="209"/>
                  </a:lnTo>
                  <a:lnTo>
                    <a:pt x="360" y="250"/>
                  </a:lnTo>
                  <a:lnTo>
                    <a:pt x="363" y="294"/>
                  </a:lnTo>
                  <a:lnTo>
                    <a:pt x="361" y="328"/>
                  </a:lnTo>
                  <a:lnTo>
                    <a:pt x="355" y="362"/>
                  </a:lnTo>
                  <a:lnTo>
                    <a:pt x="350" y="362"/>
                  </a:lnTo>
                  <a:lnTo>
                    <a:pt x="351" y="336"/>
                  </a:lnTo>
                  <a:lnTo>
                    <a:pt x="348" y="293"/>
                  </a:lnTo>
                  <a:lnTo>
                    <a:pt x="339" y="250"/>
                  </a:lnTo>
                  <a:lnTo>
                    <a:pt x="325" y="210"/>
                  </a:lnTo>
                  <a:lnTo>
                    <a:pt x="306" y="173"/>
                  </a:lnTo>
                  <a:lnTo>
                    <a:pt x="283" y="138"/>
                  </a:lnTo>
                  <a:lnTo>
                    <a:pt x="256" y="107"/>
                  </a:lnTo>
                  <a:lnTo>
                    <a:pt x="225" y="80"/>
                  </a:lnTo>
                  <a:lnTo>
                    <a:pt x="191" y="57"/>
                  </a:lnTo>
                  <a:lnTo>
                    <a:pt x="154" y="38"/>
                  </a:lnTo>
                  <a:lnTo>
                    <a:pt x="114" y="24"/>
                  </a:lnTo>
                  <a:lnTo>
                    <a:pt x="72" y="16"/>
                  </a:lnTo>
                  <a:lnTo>
                    <a:pt x="27" y="13"/>
                  </a:lnTo>
                  <a:lnTo>
                    <a:pt x="0" y="14"/>
                  </a:lnTo>
                  <a:lnTo>
                    <a:pt x="0" y="8"/>
                  </a:lnTo>
                  <a:lnTo>
                    <a:pt x="34" y="2"/>
                  </a:lnTo>
                  <a:lnTo>
                    <a:pt x="69" y="0"/>
                  </a:lnTo>
                  <a:close/>
                </a:path>
              </a:pathLst>
            </a:custGeom>
            <a:solidFill>
              <a:srgbClr val="D8E1E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7" name="Freeform 26"/>
            <p:cNvSpPr>
              <a:spLocks/>
            </p:cNvSpPr>
            <p:nvPr userDrawn="1"/>
          </p:nvSpPr>
          <p:spPr bwMode="auto">
            <a:xfrm>
              <a:off x="1269248" y="2242385"/>
              <a:ext cx="482600" cy="479425"/>
            </a:xfrm>
            <a:custGeom>
              <a:avLst/>
              <a:gdLst>
                <a:gd name="T0" fmla="*/ 57 w 304"/>
                <a:gd name="T1" fmla="*/ 0 h 302"/>
                <a:gd name="T2" fmla="*/ 97 w 304"/>
                <a:gd name="T3" fmla="*/ 3 h 302"/>
                <a:gd name="T4" fmla="*/ 135 w 304"/>
                <a:gd name="T5" fmla="*/ 13 h 302"/>
                <a:gd name="T6" fmla="*/ 171 w 304"/>
                <a:gd name="T7" fmla="*/ 27 h 302"/>
                <a:gd name="T8" fmla="*/ 202 w 304"/>
                <a:gd name="T9" fmla="*/ 47 h 302"/>
                <a:gd name="T10" fmla="*/ 232 w 304"/>
                <a:gd name="T11" fmla="*/ 72 h 302"/>
                <a:gd name="T12" fmla="*/ 256 w 304"/>
                <a:gd name="T13" fmla="*/ 101 h 302"/>
                <a:gd name="T14" fmla="*/ 276 w 304"/>
                <a:gd name="T15" fmla="*/ 133 h 302"/>
                <a:gd name="T16" fmla="*/ 292 w 304"/>
                <a:gd name="T17" fmla="*/ 168 h 302"/>
                <a:gd name="T18" fmla="*/ 300 w 304"/>
                <a:gd name="T19" fmla="*/ 206 h 302"/>
                <a:gd name="T20" fmla="*/ 304 w 304"/>
                <a:gd name="T21" fmla="*/ 246 h 302"/>
                <a:gd name="T22" fmla="*/ 302 w 304"/>
                <a:gd name="T23" fmla="*/ 275 h 302"/>
                <a:gd name="T24" fmla="*/ 298 w 304"/>
                <a:gd name="T25" fmla="*/ 302 h 302"/>
                <a:gd name="T26" fmla="*/ 293 w 304"/>
                <a:gd name="T27" fmla="*/ 302 h 302"/>
                <a:gd name="T28" fmla="*/ 294 w 304"/>
                <a:gd name="T29" fmla="*/ 282 h 302"/>
                <a:gd name="T30" fmla="*/ 291 w 304"/>
                <a:gd name="T31" fmla="*/ 242 h 302"/>
                <a:gd name="T32" fmla="*/ 282 w 304"/>
                <a:gd name="T33" fmla="*/ 203 h 302"/>
                <a:gd name="T34" fmla="*/ 268 w 304"/>
                <a:gd name="T35" fmla="*/ 167 h 302"/>
                <a:gd name="T36" fmla="*/ 249 w 304"/>
                <a:gd name="T37" fmla="*/ 134 h 302"/>
                <a:gd name="T38" fmla="*/ 226 w 304"/>
                <a:gd name="T39" fmla="*/ 103 h 302"/>
                <a:gd name="T40" fmla="*/ 200 w 304"/>
                <a:gd name="T41" fmla="*/ 77 h 302"/>
                <a:gd name="T42" fmla="*/ 169 w 304"/>
                <a:gd name="T43" fmla="*/ 54 h 302"/>
                <a:gd name="T44" fmla="*/ 136 w 304"/>
                <a:gd name="T45" fmla="*/ 35 h 302"/>
                <a:gd name="T46" fmla="*/ 100 w 304"/>
                <a:gd name="T47" fmla="*/ 21 h 302"/>
                <a:gd name="T48" fmla="*/ 62 w 304"/>
                <a:gd name="T49" fmla="*/ 13 h 302"/>
                <a:gd name="T50" fmla="*/ 21 w 304"/>
                <a:gd name="T51" fmla="*/ 9 h 302"/>
                <a:gd name="T52" fmla="*/ 0 w 304"/>
                <a:gd name="T53" fmla="*/ 11 h 302"/>
                <a:gd name="T54" fmla="*/ 0 w 304"/>
                <a:gd name="T55" fmla="*/ 6 h 302"/>
                <a:gd name="T56" fmla="*/ 27 w 304"/>
                <a:gd name="T57" fmla="*/ 1 h 302"/>
                <a:gd name="T58" fmla="*/ 57 w 304"/>
                <a:gd name="T59"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4" h="302">
                  <a:moveTo>
                    <a:pt x="57" y="0"/>
                  </a:moveTo>
                  <a:lnTo>
                    <a:pt x="97" y="3"/>
                  </a:lnTo>
                  <a:lnTo>
                    <a:pt x="135" y="13"/>
                  </a:lnTo>
                  <a:lnTo>
                    <a:pt x="171" y="27"/>
                  </a:lnTo>
                  <a:lnTo>
                    <a:pt x="202" y="47"/>
                  </a:lnTo>
                  <a:lnTo>
                    <a:pt x="232" y="72"/>
                  </a:lnTo>
                  <a:lnTo>
                    <a:pt x="256" y="101"/>
                  </a:lnTo>
                  <a:lnTo>
                    <a:pt x="276" y="133"/>
                  </a:lnTo>
                  <a:lnTo>
                    <a:pt x="292" y="168"/>
                  </a:lnTo>
                  <a:lnTo>
                    <a:pt x="300" y="206"/>
                  </a:lnTo>
                  <a:lnTo>
                    <a:pt x="304" y="246"/>
                  </a:lnTo>
                  <a:lnTo>
                    <a:pt x="302" y="275"/>
                  </a:lnTo>
                  <a:lnTo>
                    <a:pt x="298" y="302"/>
                  </a:lnTo>
                  <a:lnTo>
                    <a:pt x="293" y="302"/>
                  </a:lnTo>
                  <a:lnTo>
                    <a:pt x="294" y="282"/>
                  </a:lnTo>
                  <a:lnTo>
                    <a:pt x="291" y="242"/>
                  </a:lnTo>
                  <a:lnTo>
                    <a:pt x="282" y="203"/>
                  </a:lnTo>
                  <a:lnTo>
                    <a:pt x="268" y="167"/>
                  </a:lnTo>
                  <a:lnTo>
                    <a:pt x="249" y="134"/>
                  </a:lnTo>
                  <a:lnTo>
                    <a:pt x="226" y="103"/>
                  </a:lnTo>
                  <a:lnTo>
                    <a:pt x="200" y="77"/>
                  </a:lnTo>
                  <a:lnTo>
                    <a:pt x="169" y="54"/>
                  </a:lnTo>
                  <a:lnTo>
                    <a:pt x="136" y="35"/>
                  </a:lnTo>
                  <a:lnTo>
                    <a:pt x="100" y="21"/>
                  </a:lnTo>
                  <a:lnTo>
                    <a:pt x="62" y="13"/>
                  </a:lnTo>
                  <a:lnTo>
                    <a:pt x="21" y="9"/>
                  </a:lnTo>
                  <a:lnTo>
                    <a:pt x="0" y="11"/>
                  </a:lnTo>
                  <a:lnTo>
                    <a:pt x="0" y="6"/>
                  </a:lnTo>
                  <a:lnTo>
                    <a:pt x="27" y="1"/>
                  </a:lnTo>
                  <a:lnTo>
                    <a:pt x="57" y="0"/>
                  </a:lnTo>
                  <a:close/>
                </a:path>
              </a:pathLst>
            </a:custGeom>
            <a:solidFill>
              <a:srgbClr val="D8E1E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8" name="Freeform 27"/>
            <p:cNvSpPr>
              <a:spLocks/>
            </p:cNvSpPr>
            <p:nvPr userDrawn="1"/>
          </p:nvSpPr>
          <p:spPr bwMode="auto">
            <a:xfrm>
              <a:off x="1269248" y="2242385"/>
              <a:ext cx="482600" cy="479425"/>
            </a:xfrm>
            <a:custGeom>
              <a:avLst/>
              <a:gdLst>
                <a:gd name="T0" fmla="*/ 57 w 304"/>
                <a:gd name="T1" fmla="*/ 0 h 302"/>
                <a:gd name="T2" fmla="*/ 97 w 304"/>
                <a:gd name="T3" fmla="*/ 3 h 302"/>
                <a:gd name="T4" fmla="*/ 135 w 304"/>
                <a:gd name="T5" fmla="*/ 13 h 302"/>
                <a:gd name="T6" fmla="*/ 171 w 304"/>
                <a:gd name="T7" fmla="*/ 27 h 302"/>
                <a:gd name="T8" fmla="*/ 202 w 304"/>
                <a:gd name="T9" fmla="*/ 47 h 302"/>
                <a:gd name="T10" fmla="*/ 232 w 304"/>
                <a:gd name="T11" fmla="*/ 72 h 302"/>
                <a:gd name="T12" fmla="*/ 256 w 304"/>
                <a:gd name="T13" fmla="*/ 101 h 302"/>
                <a:gd name="T14" fmla="*/ 276 w 304"/>
                <a:gd name="T15" fmla="*/ 133 h 302"/>
                <a:gd name="T16" fmla="*/ 292 w 304"/>
                <a:gd name="T17" fmla="*/ 168 h 302"/>
                <a:gd name="T18" fmla="*/ 300 w 304"/>
                <a:gd name="T19" fmla="*/ 206 h 302"/>
                <a:gd name="T20" fmla="*/ 304 w 304"/>
                <a:gd name="T21" fmla="*/ 246 h 302"/>
                <a:gd name="T22" fmla="*/ 302 w 304"/>
                <a:gd name="T23" fmla="*/ 275 h 302"/>
                <a:gd name="T24" fmla="*/ 298 w 304"/>
                <a:gd name="T25" fmla="*/ 302 h 302"/>
                <a:gd name="T26" fmla="*/ 293 w 304"/>
                <a:gd name="T27" fmla="*/ 302 h 302"/>
                <a:gd name="T28" fmla="*/ 294 w 304"/>
                <a:gd name="T29" fmla="*/ 282 h 302"/>
                <a:gd name="T30" fmla="*/ 291 w 304"/>
                <a:gd name="T31" fmla="*/ 242 h 302"/>
                <a:gd name="T32" fmla="*/ 282 w 304"/>
                <a:gd name="T33" fmla="*/ 203 h 302"/>
                <a:gd name="T34" fmla="*/ 268 w 304"/>
                <a:gd name="T35" fmla="*/ 167 h 302"/>
                <a:gd name="T36" fmla="*/ 249 w 304"/>
                <a:gd name="T37" fmla="*/ 134 h 302"/>
                <a:gd name="T38" fmla="*/ 226 w 304"/>
                <a:gd name="T39" fmla="*/ 103 h 302"/>
                <a:gd name="T40" fmla="*/ 200 w 304"/>
                <a:gd name="T41" fmla="*/ 77 h 302"/>
                <a:gd name="T42" fmla="*/ 169 w 304"/>
                <a:gd name="T43" fmla="*/ 54 h 302"/>
                <a:gd name="T44" fmla="*/ 136 w 304"/>
                <a:gd name="T45" fmla="*/ 35 h 302"/>
                <a:gd name="T46" fmla="*/ 100 w 304"/>
                <a:gd name="T47" fmla="*/ 21 h 302"/>
                <a:gd name="T48" fmla="*/ 62 w 304"/>
                <a:gd name="T49" fmla="*/ 13 h 302"/>
                <a:gd name="T50" fmla="*/ 21 w 304"/>
                <a:gd name="T51" fmla="*/ 9 h 302"/>
                <a:gd name="T52" fmla="*/ 0 w 304"/>
                <a:gd name="T53" fmla="*/ 11 h 302"/>
                <a:gd name="T54" fmla="*/ 0 w 304"/>
                <a:gd name="T55" fmla="*/ 6 h 302"/>
                <a:gd name="T56" fmla="*/ 27 w 304"/>
                <a:gd name="T57" fmla="*/ 1 h 302"/>
                <a:gd name="T58" fmla="*/ 57 w 304"/>
                <a:gd name="T59"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4" h="302">
                  <a:moveTo>
                    <a:pt x="57" y="0"/>
                  </a:moveTo>
                  <a:lnTo>
                    <a:pt x="97" y="3"/>
                  </a:lnTo>
                  <a:lnTo>
                    <a:pt x="135" y="13"/>
                  </a:lnTo>
                  <a:lnTo>
                    <a:pt x="171" y="27"/>
                  </a:lnTo>
                  <a:lnTo>
                    <a:pt x="202" y="47"/>
                  </a:lnTo>
                  <a:lnTo>
                    <a:pt x="232" y="72"/>
                  </a:lnTo>
                  <a:lnTo>
                    <a:pt x="256" y="101"/>
                  </a:lnTo>
                  <a:lnTo>
                    <a:pt x="276" y="133"/>
                  </a:lnTo>
                  <a:lnTo>
                    <a:pt x="292" y="168"/>
                  </a:lnTo>
                  <a:lnTo>
                    <a:pt x="300" y="206"/>
                  </a:lnTo>
                  <a:lnTo>
                    <a:pt x="304" y="246"/>
                  </a:lnTo>
                  <a:lnTo>
                    <a:pt x="302" y="275"/>
                  </a:lnTo>
                  <a:lnTo>
                    <a:pt x="298" y="302"/>
                  </a:lnTo>
                  <a:lnTo>
                    <a:pt x="293" y="302"/>
                  </a:lnTo>
                  <a:lnTo>
                    <a:pt x="294" y="282"/>
                  </a:lnTo>
                  <a:lnTo>
                    <a:pt x="291" y="242"/>
                  </a:lnTo>
                  <a:lnTo>
                    <a:pt x="282" y="203"/>
                  </a:lnTo>
                  <a:lnTo>
                    <a:pt x="268" y="167"/>
                  </a:lnTo>
                  <a:lnTo>
                    <a:pt x="249" y="134"/>
                  </a:lnTo>
                  <a:lnTo>
                    <a:pt x="226" y="103"/>
                  </a:lnTo>
                  <a:lnTo>
                    <a:pt x="200" y="77"/>
                  </a:lnTo>
                  <a:lnTo>
                    <a:pt x="169" y="54"/>
                  </a:lnTo>
                  <a:lnTo>
                    <a:pt x="136" y="35"/>
                  </a:lnTo>
                  <a:lnTo>
                    <a:pt x="100" y="21"/>
                  </a:lnTo>
                  <a:lnTo>
                    <a:pt x="62" y="13"/>
                  </a:lnTo>
                  <a:lnTo>
                    <a:pt x="21" y="9"/>
                  </a:lnTo>
                  <a:lnTo>
                    <a:pt x="0" y="11"/>
                  </a:lnTo>
                  <a:lnTo>
                    <a:pt x="0" y="6"/>
                  </a:lnTo>
                  <a:lnTo>
                    <a:pt x="27" y="1"/>
                  </a:lnTo>
                  <a:lnTo>
                    <a:pt x="57" y="0"/>
                  </a:lnTo>
                  <a:close/>
                </a:path>
              </a:pathLst>
            </a:custGeom>
            <a:solidFill>
              <a:srgbClr val="D8E1E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9" name="Freeform 28"/>
            <p:cNvSpPr>
              <a:spLocks/>
            </p:cNvSpPr>
            <p:nvPr userDrawn="1"/>
          </p:nvSpPr>
          <p:spPr bwMode="auto">
            <a:xfrm>
              <a:off x="1269248" y="2336048"/>
              <a:ext cx="387350" cy="385763"/>
            </a:xfrm>
            <a:custGeom>
              <a:avLst/>
              <a:gdLst>
                <a:gd name="T0" fmla="*/ 44 w 244"/>
                <a:gd name="T1" fmla="*/ 0 h 243"/>
                <a:gd name="T2" fmla="*/ 80 w 244"/>
                <a:gd name="T3" fmla="*/ 3 h 243"/>
                <a:gd name="T4" fmla="*/ 114 w 244"/>
                <a:gd name="T5" fmla="*/ 13 h 243"/>
                <a:gd name="T6" fmla="*/ 145 w 244"/>
                <a:gd name="T7" fmla="*/ 27 h 243"/>
                <a:gd name="T8" fmla="*/ 173 w 244"/>
                <a:gd name="T9" fmla="*/ 47 h 243"/>
                <a:gd name="T10" fmla="*/ 197 w 244"/>
                <a:gd name="T11" fmla="*/ 71 h 243"/>
                <a:gd name="T12" fmla="*/ 217 w 244"/>
                <a:gd name="T13" fmla="*/ 99 h 243"/>
                <a:gd name="T14" fmla="*/ 232 w 244"/>
                <a:gd name="T15" fmla="*/ 130 h 243"/>
                <a:gd name="T16" fmla="*/ 241 w 244"/>
                <a:gd name="T17" fmla="*/ 164 h 243"/>
                <a:gd name="T18" fmla="*/ 244 w 244"/>
                <a:gd name="T19" fmla="*/ 200 h 243"/>
                <a:gd name="T20" fmla="*/ 243 w 244"/>
                <a:gd name="T21" fmla="*/ 222 h 243"/>
                <a:gd name="T22" fmla="*/ 240 w 244"/>
                <a:gd name="T23" fmla="*/ 243 h 243"/>
                <a:gd name="T24" fmla="*/ 236 w 244"/>
                <a:gd name="T25" fmla="*/ 243 h 243"/>
                <a:gd name="T26" fmla="*/ 236 w 244"/>
                <a:gd name="T27" fmla="*/ 228 h 243"/>
                <a:gd name="T28" fmla="*/ 234 w 244"/>
                <a:gd name="T29" fmla="*/ 192 h 243"/>
                <a:gd name="T30" fmla="*/ 225 w 244"/>
                <a:gd name="T31" fmla="*/ 159 h 243"/>
                <a:gd name="T32" fmla="*/ 212 w 244"/>
                <a:gd name="T33" fmla="*/ 127 h 243"/>
                <a:gd name="T34" fmla="*/ 194 w 244"/>
                <a:gd name="T35" fmla="*/ 99 h 243"/>
                <a:gd name="T36" fmla="*/ 172 w 244"/>
                <a:gd name="T37" fmla="*/ 73 h 243"/>
                <a:gd name="T38" fmla="*/ 146 w 244"/>
                <a:gd name="T39" fmla="*/ 50 h 243"/>
                <a:gd name="T40" fmla="*/ 117 w 244"/>
                <a:gd name="T41" fmla="*/ 33 h 243"/>
                <a:gd name="T42" fmla="*/ 85 w 244"/>
                <a:gd name="T43" fmla="*/ 20 h 243"/>
                <a:gd name="T44" fmla="*/ 52 w 244"/>
                <a:gd name="T45" fmla="*/ 12 h 243"/>
                <a:gd name="T46" fmla="*/ 16 w 244"/>
                <a:gd name="T47" fmla="*/ 8 h 243"/>
                <a:gd name="T48" fmla="*/ 0 w 244"/>
                <a:gd name="T49" fmla="*/ 8 h 243"/>
                <a:gd name="T50" fmla="*/ 0 w 244"/>
                <a:gd name="T51" fmla="*/ 5 h 243"/>
                <a:gd name="T52" fmla="*/ 22 w 244"/>
                <a:gd name="T53" fmla="*/ 1 h 243"/>
                <a:gd name="T54" fmla="*/ 44 w 244"/>
                <a:gd name="T55"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4" h="243">
                  <a:moveTo>
                    <a:pt x="44" y="0"/>
                  </a:moveTo>
                  <a:lnTo>
                    <a:pt x="80" y="3"/>
                  </a:lnTo>
                  <a:lnTo>
                    <a:pt x="114" y="13"/>
                  </a:lnTo>
                  <a:lnTo>
                    <a:pt x="145" y="27"/>
                  </a:lnTo>
                  <a:lnTo>
                    <a:pt x="173" y="47"/>
                  </a:lnTo>
                  <a:lnTo>
                    <a:pt x="197" y="71"/>
                  </a:lnTo>
                  <a:lnTo>
                    <a:pt x="217" y="99"/>
                  </a:lnTo>
                  <a:lnTo>
                    <a:pt x="232" y="130"/>
                  </a:lnTo>
                  <a:lnTo>
                    <a:pt x="241" y="164"/>
                  </a:lnTo>
                  <a:lnTo>
                    <a:pt x="244" y="200"/>
                  </a:lnTo>
                  <a:lnTo>
                    <a:pt x="243" y="222"/>
                  </a:lnTo>
                  <a:lnTo>
                    <a:pt x="240" y="243"/>
                  </a:lnTo>
                  <a:lnTo>
                    <a:pt x="236" y="243"/>
                  </a:lnTo>
                  <a:lnTo>
                    <a:pt x="236" y="228"/>
                  </a:lnTo>
                  <a:lnTo>
                    <a:pt x="234" y="192"/>
                  </a:lnTo>
                  <a:lnTo>
                    <a:pt x="225" y="159"/>
                  </a:lnTo>
                  <a:lnTo>
                    <a:pt x="212" y="127"/>
                  </a:lnTo>
                  <a:lnTo>
                    <a:pt x="194" y="99"/>
                  </a:lnTo>
                  <a:lnTo>
                    <a:pt x="172" y="73"/>
                  </a:lnTo>
                  <a:lnTo>
                    <a:pt x="146" y="50"/>
                  </a:lnTo>
                  <a:lnTo>
                    <a:pt x="117" y="33"/>
                  </a:lnTo>
                  <a:lnTo>
                    <a:pt x="85" y="20"/>
                  </a:lnTo>
                  <a:lnTo>
                    <a:pt x="52" y="12"/>
                  </a:lnTo>
                  <a:lnTo>
                    <a:pt x="16" y="8"/>
                  </a:lnTo>
                  <a:lnTo>
                    <a:pt x="0" y="8"/>
                  </a:lnTo>
                  <a:lnTo>
                    <a:pt x="0" y="5"/>
                  </a:lnTo>
                  <a:lnTo>
                    <a:pt x="22" y="1"/>
                  </a:lnTo>
                  <a:lnTo>
                    <a:pt x="44" y="0"/>
                  </a:lnTo>
                  <a:close/>
                </a:path>
              </a:pathLst>
            </a:custGeom>
            <a:solidFill>
              <a:srgbClr val="D8E1E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0" name="Freeform 29"/>
            <p:cNvSpPr>
              <a:spLocks/>
            </p:cNvSpPr>
            <p:nvPr userDrawn="1"/>
          </p:nvSpPr>
          <p:spPr bwMode="auto">
            <a:xfrm>
              <a:off x="1269248" y="2336048"/>
              <a:ext cx="387350" cy="385763"/>
            </a:xfrm>
            <a:custGeom>
              <a:avLst/>
              <a:gdLst>
                <a:gd name="T0" fmla="*/ 44 w 244"/>
                <a:gd name="T1" fmla="*/ 0 h 243"/>
                <a:gd name="T2" fmla="*/ 80 w 244"/>
                <a:gd name="T3" fmla="*/ 3 h 243"/>
                <a:gd name="T4" fmla="*/ 114 w 244"/>
                <a:gd name="T5" fmla="*/ 13 h 243"/>
                <a:gd name="T6" fmla="*/ 145 w 244"/>
                <a:gd name="T7" fmla="*/ 27 h 243"/>
                <a:gd name="T8" fmla="*/ 173 w 244"/>
                <a:gd name="T9" fmla="*/ 47 h 243"/>
                <a:gd name="T10" fmla="*/ 197 w 244"/>
                <a:gd name="T11" fmla="*/ 71 h 243"/>
                <a:gd name="T12" fmla="*/ 217 w 244"/>
                <a:gd name="T13" fmla="*/ 99 h 243"/>
                <a:gd name="T14" fmla="*/ 232 w 244"/>
                <a:gd name="T15" fmla="*/ 130 h 243"/>
                <a:gd name="T16" fmla="*/ 241 w 244"/>
                <a:gd name="T17" fmla="*/ 164 h 243"/>
                <a:gd name="T18" fmla="*/ 244 w 244"/>
                <a:gd name="T19" fmla="*/ 200 h 243"/>
                <a:gd name="T20" fmla="*/ 243 w 244"/>
                <a:gd name="T21" fmla="*/ 222 h 243"/>
                <a:gd name="T22" fmla="*/ 240 w 244"/>
                <a:gd name="T23" fmla="*/ 243 h 243"/>
                <a:gd name="T24" fmla="*/ 236 w 244"/>
                <a:gd name="T25" fmla="*/ 243 h 243"/>
                <a:gd name="T26" fmla="*/ 236 w 244"/>
                <a:gd name="T27" fmla="*/ 228 h 243"/>
                <a:gd name="T28" fmla="*/ 234 w 244"/>
                <a:gd name="T29" fmla="*/ 192 h 243"/>
                <a:gd name="T30" fmla="*/ 225 w 244"/>
                <a:gd name="T31" fmla="*/ 159 h 243"/>
                <a:gd name="T32" fmla="*/ 212 w 244"/>
                <a:gd name="T33" fmla="*/ 127 h 243"/>
                <a:gd name="T34" fmla="*/ 194 w 244"/>
                <a:gd name="T35" fmla="*/ 99 h 243"/>
                <a:gd name="T36" fmla="*/ 172 w 244"/>
                <a:gd name="T37" fmla="*/ 73 h 243"/>
                <a:gd name="T38" fmla="*/ 146 w 244"/>
                <a:gd name="T39" fmla="*/ 50 h 243"/>
                <a:gd name="T40" fmla="*/ 117 w 244"/>
                <a:gd name="T41" fmla="*/ 33 h 243"/>
                <a:gd name="T42" fmla="*/ 85 w 244"/>
                <a:gd name="T43" fmla="*/ 20 h 243"/>
                <a:gd name="T44" fmla="*/ 52 w 244"/>
                <a:gd name="T45" fmla="*/ 12 h 243"/>
                <a:gd name="T46" fmla="*/ 16 w 244"/>
                <a:gd name="T47" fmla="*/ 8 h 243"/>
                <a:gd name="T48" fmla="*/ 0 w 244"/>
                <a:gd name="T49" fmla="*/ 8 h 243"/>
                <a:gd name="T50" fmla="*/ 0 w 244"/>
                <a:gd name="T51" fmla="*/ 5 h 243"/>
                <a:gd name="T52" fmla="*/ 22 w 244"/>
                <a:gd name="T53" fmla="*/ 1 h 243"/>
                <a:gd name="T54" fmla="*/ 44 w 244"/>
                <a:gd name="T55"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4" h="243">
                  <a:moveTo>
                    <a:pt x="44" y="0"/>
                  </a:moveTo>
                  <a:lnTo>
                    <a:pt x="80" y="3"/>
                  </a:lnTo>
                  <a:lnTo>
                    <a:pt x="114" y="13"/>
                  </a:lnTo>
                  <a:lnTo>
                    <a:pt x="145" y="27"/>
                  </a:lnTo>
                  <a:lnTo>
                    <a:pt x="173" y="47"/>
                  </a:lnTo>
                  <a:lnTo>
                    <a:pt x="197" y="71"/>
                  </a:lnTo>
                  <a:lnTo>
                    <a:pt x="217" y="99"/>
                  </a:lnTo>
                  <a:lnTo>
                    <a:pt x="232" y="130"/>
                  </a:lnTo>
                  <a:lnTo>
                    <a:pt x="241" y="164"/>
                  </a:lnTo>
                  <a:lnTo>
                    <a:pt x="244" y="200"/>
                  </a:lnTo>
                  <a:lnTo>
                    <a:pt x="243" y="222"/>
                  </a:lnTo>
                  <a:lnTo>
                    <a:pt x="240" y="243"/>
                  </a:lnTo>
                  <a:lnTo>
                    <a:pt x="236" y="243"/>
                  </a:lnTo>
                  <a:lnTo>
                    <a:pt x="236" y="228"/>
                  </a:lnTo>
                  <a:lnTo>
                    <a:pt x="234" y="192"/>
                  </a:lnTo>
                  <a:lnTo>
                    <a:pt x="225" y="159"/>
                  </a:lnTo>
                  <a:lnTo>
                    <a:pt x="212" y="127"/>
                  </a:lnTo>
                  <a:lnTo>
                    <a:pt x="194" y="99"/>
                  </a:lnTo>
                  <a:lnTo>
                    <a:pt x="172" y="73"/>
                  </a:lnTo>
                  <a:lnTo>
                    <a:pt x="146" y="50"/>
                  </a:lnTo>
                  <a:lnTo>
                    <a:pt x="117" y="33"/>
                  </a:lnTo>
                  <a:lnTo>
                    <a:pt x="85" y="20"/>
                  </a:lnTo>
                  <a:lnTo>
                    <a:pt x="52" y="12"/>
                  </a:lnTo>
                  <a:lnTo>
                    <a:pt x="16" y="8"/>
                  </a:lnTo>
                  <a:lnTo>
                    <a:pt x="0" y="8"/>
                  </a:lnTo>
                  <a:lnTo>
                    <a:pt x="0" y="5"/>
                  </a:lnTo>
                  <a:lnTo>
                    <a:pt x="22" y="1"/>
                  </a:lnTo>
                  <a:lnTo>
                    <a:pt x="44" y="0"/>
                  </a:lnTo>
                  <a:close/>
                </a:path>
              </a:pathLst>
            </a:custGeom>
            <a:solidFill>
              <a:srgbClr val="D8E1E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1" name="Freeform 30"/>
            <p:cNvSpPr>
              <a:spLocks/>
            </p:cNvSpPr>
            <p:nvPr userDrawn="1"/>
          </p:nvSpPr>
          <p:spPr bwMode="auto">
            <a:xfrm>
              <a:off x="1269248" y="2429710"/>
              <a:ext cx="293688" cy="292100"/>
            </a:xfrm>
            <a:custGeom>
              <a:avLst/>
              <a:gdLst>
                <a:gd name="T0" fmla="*/ 32 w 185"/>
                <a:gd name="T1" fmla="*/ 0 h 184"/>
                <a:gd name="T2" fmla="*/ 62 w 185"/>
                <a:gd name="T3" fmla="*/ 3 h 184"/>
                <a:gd name="T4" fmla="*/ 92 w 185"/>
                <a:gd name="T5" fmla="*/ 12 h 184"/>
                <a:gd name="T6" fmla="*/ 118 w 185"/>
                <a:gd name="T7" fmla="*/ 26 h 184"/>
                <a:gd name="T8" fmla="*/ 140 w 185"/>
                <a:gd name="T9" fmla="*/ 45 h 184"/>
                <a:gd name="T10" fmla="*/ 159 w 185"/>
                <a:gd name="T11" fmla="*/ 68 h 184"/>
                <a:gd name="T12" fmla="*/ 173 w 185"/>
                <a:gd name="T13" fmla="*/ 94 h 184"/>
                <a:gd name="T14" fmla="*/ 182 w 185"/>
                <a:gd name="T15" fmla="*/ 123 h 184"/>
                <a:gd name="T16" fmla="*/ 185 w 185"/>
                <a:gd name="T17" fmla="*/ 153 h 184"/>
                <a:gd name="T18" fmla="*/ 184 w 185"/>
                <a:gd name="T19" fmla="*/ 169 h 184"/>
                <a:gd name="T20" fmla="*/ 182 w 185"/>
                <a:gd name="T21" fmla="*/ 184 h 184"/>
                <a:gd name="T22" fmla="*/ 178 w 185"/>
                <a:gd name="T23" fmla="*/ 184 h 184"/>
                <a:gd name="T24" fmla="*/ 179 w 185"/>
                <a:gd name="T25" fmla="*/ 176 h 184"/>
                <a:gd name="T26" fmla="*/ 176 w 185"/>
                <a:gd name="T27" fmla="*/ 145 h 184"/>
                <a:gd name="T28" fmla="*/ 168 w 185"/>
                <a:gd name="T29" fmla="*/ 117 h 184"/>
                <a:gd name="T30" fmla="*/ 156 w 185"/>
                <a:gd name="T31" fmla="*/ 90 h 184"/>
                <a:gd name="T32" fmla="*/ 139 w 185"/>
                <a:gd name="T33" fmla="*/ 67 h 184"/>
                <a:gd name="T34" fmla="*/ 119 w 185"/>
                <a:gd name="T35" fmla="*/ 46 h 184"/>
                <a:gd name="T36" fmla="*/ 95 w 185"/>
                <a:gd name="T37" fmla="*/ 29 h 184"/>
                <a:gd name="T38" fmla="*/ 68 w 185"/>
                <a:gd name="T39" fmla="*/ 17 h 184"/>
                <a:gd name="T40" fmla="*/ 40 w 185"/>
                <a:gd name="T41" fmla="*/ 9 h 184"/>
                <a:gd name="T42" fmla="*/ 9 w 185"/>
                <a:gd name="T43" fmla="*/ 6 h 184"/>
                <a:gd name="T44" fmla="*/ 0 w 185"/>
                <a:gd name="T45" fmla="*/ 7 h 184"/>
                <a:gd name="T46" fmla="*/ 0 w 185"/>
                <a:gd name="T47" fmla="*/ 4 h 184"/>
                <a:gd name="T48" fmla="*/ 16 w 185"/>
                <a:gd name="T49" fmla="*/ 1 h 184"/>
                <a:gd name="T50" fmla="*/ 32 w 185"/>
                <a:gd name="T5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5" h="184">
                  <a:moveTo>
                    <a:pt x="32" y="0"/>
                  </a:moveTo>
                  <a:lnTo>
                    <a:pt x="62" y="3"/>
                  </a:lnTo>
                  <a:lnTo>
                    <a:pt x="92" y="12"/>
                  </a:lnTo>
                  <a:lnTo>
                    <a:pt x="118" y="26"/>
                  </a:lnTo>
                  <a:lnTo>
                    <a:pt x="140" y="45"/>
                  </a:lnTo>
                  <a:lnTo>
                    <a:pt x="159" y="68"/>
                  </a:lnTo>
                  <a:lnTo>
                    <a:pt x="173" y="94"/>
                  </a:lnTo>
                  <a:lnTo>
                    <a:pt x="182" y="123"/>
                  </a:lnTo>
                  <a:lnTo>
                    <a:pt x="185" y="153"/>
                  </a:lnTo>
                  <a:lnTo>
                    <a:pt x="184" y="169"/>
                  </a:lnTo>
                  <a:lnTo>
                    <a:pt x="182" y="184"/>
                  </a:lnTo>
                  <a:lnTo>
                    <a:pt x="178" y="184"/>
                  </a:lnTo>
                  <a:lnTo>
                    <a:pt x="179" y="176"/>
                  </a:lnTo>
                  <a:lnTo>
                    <a:pt x="176" y="145"/>
                  </a:lnTo>
                  <a:lnTo>
                    <a:pt x="168" y="117"/>
                  </a:lnTo>
                  <a:lnTo>
                    <a:pt x="156" y="90"/>
                  </a:lnTo>
                  <a:lnTo>
                    <a:pt x="139" y="67"/>
                  </a:lnTo>
                  <a:lnTo>
                    <a:pt x="119" y="46"/>
                  </a:lnTo>
                  <a:lnTo>
                    <a:pt x="95" y="29"/>
                  </a:lnTo>
                  <a:lnTo>
                    <a:pt x="68" y="17"/>
                  </a:lnTo>
                  <a:lnTo>
                    <a:pt x="40" y="9"/>
                  </a:lnTo>
                  <a:lnTo>
                    <a:pt x="9" y="6"/>
                  </a:lnTo>
                  <a:lnTo>
                    <a:pt x="0" y="7"/>
                  </a:lnTo>
                  <a:lnTo>
                    <a:pt x="0" y="4"/>
                  </a:lnTo>
                  <a:lnTo>
                    <a:pt x="16" y="1"/>
                  </a:lnTo>
                  <a:lnTo>
                    <a:pt x="32" y="0"/>
                  </a:lnTo>
                  <a:close/>
                </a:path>
              </a:pathLst>
            </a:custGeom>
            <a:solidFill>
              <a:srgbClr val="D8E1E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2" name="Freeform 31"/>
            <p:cNvSpPr>
              <a:spLocks/>
            </p:cNvSpPr>
            <p:nvPr userDrawn="1"/>
          </p:nvSpPr>
          <p:spPr bwMode="auto">
            <a:xfrm>
              <a:off x="1269248" y="2429710"/>
              <a:ext cx="293688" cy="292100"/>
            </a:xfrm>
            <a:custGeom>
              <a:avLst/>
              <a:gdLst>
                <a:gd name="T0" fmla="*/ 32 w 185"/>
                <a:gd name="T1" fmla="*/ 0 h 184"/>
                <a:gd name="T2" fmla="*/ 62 w 185"/>
                <a:gd name="T3" fmla="*/ 3 h 184"/>
                <a:gd name="T4" fmla="*/ 92 w 185"/>
                <a:gd name="T5" fmla="*/ 12 h 184"/>
                <a:gd name="T6" fmla="*/ 118 w 185"/>
                <a:gd name="T7" fmla="*/ 26 h 184"/>
                <a:gd name="T8" fmla="*/ 140 w 185"/>
                <a:gd name="T9" fmla="*/ 45 h 184"/>
                <a:gd name="T10" fmla="*/ 159 w 185"/>
                <a:gd name="T11" fmla="*/ 68 h 184"/>
                <a:gd name="T12" fmla="*/ 173 w 185"/>
                <a:gd name="T13" fmla="*/ 94 h 184"/>
                <a:gd name="T14" fmla="*/ 182 w 185"/>
                <a:gd name="T15" fmla="*/ 123 h 184"/>
                <a:gd name="T16" fmla="*/ 185 w 185"/>
                <a:gd name="T17" fmla="*/ 153 h 184"/>
                <a:gd name="T18" fmla="*/ 184 w 185"/>
                <a:gd name="T19" fmla="*/ 169 h 184"/>
                <a:gd name="T20" fmla="*/ 182 w 185"/>
                <a:gd name="T21" fmla="*/ 184 h 184"/>
                <a:gd name="T22" fmla="*/ 178 w 185"/>
                <a:gd name="T23" fmla="*/ 184 h 184"/>
                <a:gd name="T24" fmla="*/ 179 w 185"/>
                <a:gd name="T25" fmla="*/ 176 h 184"/>
                <a:gd name="T26" fmla="*/ 176 w 185"/>
                <a:gd name="T27" fmla="*/ 145 h 184"/>
                <a:gd name="T28" fmla="*/ 168 w 185"/>
                <a:gd name="T29" fmla="*/ 117 h 184"/>
                <a:gd name="T30" fmla="*/ 156 w 185"/>
                <a:gd name="T31" fmla="*/ 90 h 184"/>
                <a:gd name="T32" fmla="*/ 139 w 185"/>
                <a:gd name="T33" fmla="*/ 67 h 184"/>
                <a:gd name="T34" fmla="*/ 119 w 185"/>
                <a:gd name="T35" fmla="*/ 46 h 184"/>
                <a:gd name="T36" fmla="*/ 95 w 185"/>
                <a:gd name="T37" fmla="*/ 29 h 184"/>
                <a:gd name="T38" fmla="*/ 68 w 185"/>
                <a:gd name="T39" fmla="*/ 17 h 184"/>
                <a:gd name="T40" fmla="*/ 40 w 185"/>
                <a:gd name="T41" fmla="*/ 9 h 184"/>
                <a:gd name="T42" fmla="*/ 9 w 185"/>
                <a:gd name="T43" fmla="*/ 6 h 184"/>
                <a:gd name="T44" fmla="*/ 0 w 185"/>
                <a:gd name="T45" fmla="*/ 7 h 184"/>
                <a:gd name="T46" fmla="*/ 0 w 185"/>
                <a:gd name="T47" fmla="*/ 4 h 184"/>
                <a:gd name="T48" fmla="*/ 16 w 185"/>
                <a:gd name="T49" fmla="*/ 1 h 184"/>
                <a:gd name="T50" fmla="*/ 32 w 185"/>
                <a:gd name="T5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5" h="184">
                  <a:moveTo>
                    <a:pt x="32" y="0"/>
                  </a:moveTo>
                  <a:lnTo>
                    <a:pt x="62" y="3"/>
                  </a:lnTo>
                  <a:lnTo>
                    <a:pt x="92" y="12"/>
                  </a:lnTo>
                  <a:lnTo>
                    <a:pt x="118" y="26"/>
                  </a:lnTo>
                  <a:lnTo>
                    <a:pt x="140" y="45"/>
                  </a:lnTo>
                  <a:lnTo>
                    <a:pt x="159" y="68"/>
                  </a:lnTo>
                  <a:lnTo>
                    <a:pt x="173" y="94"/>
                  </a:lnTo>
                  <a:lnTo>
                    <a:pt x="182" y="123"/>
                  </a:lnTo>
                  <a:lnTo>
                    <a:pt x="185" y="153"/>
                  </a:lnTo>
                  <a:lnTo>
                    <a:pt x="184" y="169"/>
                  </a:lnTo>
                  <a:lnTo>
                    <a:pt x="182" y="184"/>
                  </a:lnTo>
                  <a:lnTo>
                    <a:pt x="178" y="184"/>
                  </a:lnTo>
                  <a:lnTo>
                    <a:pt x="179" y="176"/>
                  </a:lnTo>
                  <a:lnTo>
                    <a:pt x="176" y="145"/>
                  </a:lnTo>
                  <a:lnTo>
                    <a:pt x="168" y="117"/>
                  </a:lnTo>
                  <a:lnTo>
                    <a:pt x="156" y="90"/>
                  </a:lnTo>
                  <a:lnTo>
                    <a:pt x="139" y="67"/>
                  </a:lnTo>
                  <a:lnTo>
                    <a:pt x="119" y="46"/>
                  </a:lnTo>
                  <a:lnTo>
                    <a:pt x="95" y="29"/>
                  </a:lnTo>
                  <a:lnTo>
                    <a:pt x="68" y="17"/>
                  </a:lnTo>
                  <a:lnTo>
                    <a:pt x="40" y="9"/>
                  </a:lnTo>
                  <a:lnTo>
                    <a:pt x="9" y="6"/>
                  </a:lnTo>
                  <a:lnTo>
                    <a:pt x="0" y="7"/>
                  </a:lnTo>
                  <a:lnTo>
                    <a:pt x="0" y="4"/>
                  </a:lnTo>
                  <a:lnTo>
                    <a:pt x="16" y="1"/>
                  </a:lnTo>
                  <a:lnTo>
                    <a:pt x="32" y="0"/>
                  </a:lnTo>
                  <a:close/>
                </a:path>
              </a:pathLst>
            </a:custGeom>
            <a:solidFill>
              <a:srgbClr val="D8E1E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3" name="Rectangle 32"/>
            <p:cNvSpPr>
              <a:spLocks noChangeArrowheads="1"/>
            </p:cNvSpPr>
            <p:nvPr userDrawn="1"/>
          </p:nvSpPr>
          <p:spPr bwMode="auto">
            <a:xfrm>
              <a:off x="2085223" y="1131135"/>
              <a:ext cx="774700" cy="776288"/>
            </a:xfrm>
            <a:prstGeom prst="rect">
              <a:avLst/>
            </a:prstGeom>
            <a:solidFill>
              <a:srgbClr val="000000"/>
            </a:soli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4" name="Freeform 33"/>
            <p:cNvSpPr>
              <a:spLocks/>
            </p:cNvSpPr>
            <p:nvPr userDrawn="1"/>
          </p:nvSpPr>
          <p:spPr bwMode="auto">
            <a:xfrm>
              <a:off x="2163011" y="1148598"/>
              <a:ext cx="635000" cy="742950"/>
            </a:xfrm>
            <a:custGeom>
              <a:avLst/>
              <a:gdLst>
                <a:gd name="T0" fmla="*/ 234 w 400"/>
                <a:gd name="T1" fmla="*/ 4 h 468"/>
                <a:gd name="T2" fmla="*/ 247 w 400"/>
                <a:gd name="T3" fmla="*/ 21 h 468"/>
                <a:gd name="T4" fmla="*/ 261 w 400"/>
                <a:gd name="T5" fmla="*/ 49 h 468"/>
                <a:gd name="T6" fmla="*/ 274 w 400"/>
                <a:gd name="T7" fmla="*/ 87 h 468"/>
                <a:gd name="T8" fmla="*/ 277 w 400"/>
                <a:gd name="T9" fmla="*/ 136 h 468"/>
                <a:gd name="T10" fmla="*/ 267 w 400"/>
                <a:gd name="T11" fmla="*/ 191 h 468"/>
                <a:gd name="T12" fmla="*/ 237 w 400"/>
                <a:gd name="T13" fmla="*/ 254 h 468"/>
                <a:gd name="T14" fmla="*/ 239 w 400"/>
                <a:gd name="T15" fmla="*/ 258 h 468"/>
                <a:gd name="T16" fmla="*/ 252 w 400"/>
                <a:gd name="T17" fmla="*/ 252 h 468"/>
                <a:gd name="T18" fmla="*/ 269 w 400"/>
                <a:gd name="T19" fmla="*/ 242 h 468"/>
                <a:gd name="T20" fmla="*/ 281 w 400"/>
                <a:gd name="T21" fmla="*/ 229 h 468"/>
                <a:gd name="T22" fmla="*/ 287 w 400"/>
                <a:gd name="T23" fmla="*/ 221 h 468"/>
                <a:gd name="T24" fmla="*/ 301 w 400"/>
                <a:gd name="T25" fmla="*/ 226 h 468"/>
                <a:gd name="T26" fmla="*/ 323 w 400"/>
                <a:gd name="T27" fmla="*/ 239 h 468"/>
                <a:gd name="T28" fmla="*/ 349 w 400"/>
                <a:gd name="T29" fmla="*/ 260 h 468"/>
                <a:gd name="T30" fmla="*/ 373 w 400"/>
                <a:gd name="T31" fmla="*/ 286 h 468"/>
                <a:gd name="T32" fmla="*/ 392 w 400"/>
                <a:gd name="T33" fmla="*/ 317 h 468"/>
                <a:gd name="T34" fmla="*/ 400 w 400"/>
                <a:gd name="T35" fmla="*/ 350 h 468"/>
                <a:gd name="T36" fmla="*/ 394 w 400"/>
                <a:gd name="T37" fmla="*/ 385 h 468"/>
                <a:gd name="T38" fmla="*/ 368 w 400"/>
                <a:gd name="T39" fmla="*/ 420 h 468"/>
                <a:gd name="T40" fmla="*/ 317 w 400"/>
                <a:gd name="T41" fmla="*/ 452 h 468"/>
                <a:gd name="T42" fmla="*/ 317 w 400"/>
                <a:gd name="T43" fmla="*/ 449 h 468"/>
                <a:gd name="T44" fmla="*/ 319 w 400"/>
                <a:gd name="T45" fmla="*/ 439 h 468"/>
                <a:gd name="T46" fmla="*/ 319 w 400"/>
                <a:gd name="T47" fmla="*/ 423 h 468"/>
                <a:gd name="T48" fmla="*/ 312 w 400"/>
                <a:gd name="T49" fmla="*/ 405 h 468"/>
                <a:gd name="T50" fmla="*/ 294 w 400"/>
                <a:gd name="T51" fmla="*/ 387 h 468"/>
                <a:gd name="T52" fmla="*/ 261 w 400"/>
                <a:gd name="T53" fmla="*/ 373 h 468"/>
                <a:gd name="T54" fmla="*/ 224 w 400"/>
                <a:gd name="T55" fmla="*/ 365 h 468"/>
                <a:gd name="T56" fmla="*/ 204 w 400"/>
                <a:gd name="T57" fmla="*/ 344 h 468"/>
                <a:gd name="T58" fmla="*/ 193 w 400"/>
                <a:gd name="T59" fmla="*/ 314 h 468"/>
                <a:gd name="T60" fmla="*/ 188 w 400"/>
                <a:gd name="T61" fmla="*/ 285 h 468"/>
                <a:gd name="T62" fmla="*/ 185 w 400"/>
                <a:gd name="T63" fmla="*/ 262 h 468"/>
                <a:gd name="T64" fmla="*/ 179 w 400"/>
                <a:gd name="T65" fmla="*/ 258 h 468"/>
                <a:gd name="T66" fmla="*/ 162 w 400"/>
                <a:gd name="T67" fmla="*/ 267 h 468"/>
                <a:gd name="T68" fmla="*/ 140 w 400"/>
                <a:gd name="T69" fmla="*/ 288 h 468"/>
                <a:gd name="T70" fmla="*/ 118 w 400"/>
                <a:gd name="T71" fmla="*/ 320 h 468"/>
                <a:gd name="T72" fmla="*/ 101 w 400"/>
                <a:gd name="T73" fmla="*/ 361 h 468"/>
                <a:gd name="T74" fmla="*/ 94 w 400"/>
                <a:gd name="T75" fmla="*/ 410 h 468"/>
                <a:gd name="T76" fmla="*/ 103 w 400"/>
                <a:gd name="T77" fmla="*/ 468 h 468"/>
                <a:gd name="T78" fmla="*/ 98 w 400"/>
                <a:gd name="T79" fmla="*/ 466 h 468"/>
                <a:gd name="T80" fmla="*/ 82 w 400"/>
                <a:gd name="T81" fmla="*/ 454 h 468"/>
                <a:gd name="T82" fmla="*/ 61 w 400"/>
                <a:gd name="T83" fmla="*/ 435 h 468"/>
                <a:gd name="T84" fmla="*/ 37 w 400"/>
                <a:gd name="T85" fmla="*/ 409 h 468"/>
                <a:gd name="T86" fmla="*/ 17 w 400"/>
                <a:gd name="T87" fmla="*/ 377 h 468"/>
                <a:gd name="T88" fmla="*/ 3 w 400"/>
                <a:gd name="T89" fmla="*/ 337 h 468"/>
                <a:gd name="T90" fmla="*/ 0 w 400"/>
                <a:gd name="T91" fmla="*/ 292 h 468"/>
                <a:gd name="T92" fmla="*/ 14 w 400"/>
                <a:gd name="T93" fmla="*/ 242 h 468"/>
                <a:gd name="T94" fmla="*/ 47 w 400"/>
                <a:gd name="T95" fmla="*/ 186 h 468"/>
                <a:gd name="T96" fmla="*/ 102 w 400"/>
                <a:gd name="T97" fmla="*/ 126 h 468"/>
                <a:gd name="T98" fmla="*/ 102 w 400"/>
                <a:gd name="T99" fmla="*/ 135 h 468"/>
                <a:gd name="T100" fmla="*/ 97 w 400"/>
                <a:gd name="T101" fmla="*/ 161 h 468"/>
                <a:gd name="T102" fmla="*/ 94 w 400"/>
                <a:gd name="T103" fmla="*/ 190 h 468"/>
                <a:gd name="T104" fmla="*/ 98 w 400"/>
                <a:gd name="T105" fmla="*/ 197 h 468"/>
                <a:gd name="T106" fmla="*/ 113 w 400"/>
                <a:gd name="T107" fmla="*/ 178 h 468"/>
                <a:gd name="T108" fmla="*/ 128 w 400"/>
                <a:gd name="T109" fmla="*/ 145 h 468"/>
                <a:gd name="T110" fmla="*/ 132 w 400"/>
                <a:gd name="T111" fmla="*/ 124 h 468"/>
                <a:gd name="T112" fmla="*/ 141 w 400"/>
                <a:gd name="T113" fmla="*/ 123 h 468"/>
                <a:gd name="T114" fmla="*/ 159 w 400"/>
                <a:gd name="T115" fmla="*/ 117 h 468"/>
                <a:gd name="T116" fmla="*/ 182 w 400"/>
                <a:gd name="T117" fmla="*/ 101 h 468"/>
                <a:gd name="T118" fmla="*/ 204 w 400"/>
                <a:gd name="T119" fmla="*/ 73 h 468"/>
                <a:gd name="T120" fmla="*/ 223 w 400"/>
                <a:gd name="T121" fmla="*/ 29 h 468"/>
                <a:gd name="T122" fmla="*/ 231 w 400"/>
                <a:gd name="T123"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0" h="468">
                  <a:moveTo>
                    <a:pt x="231" y="0"/>
                  </a:moveTo>
                  <a:lnTo>
                    <a:pt x="234" y="4"/>
                  </a:lnTo>
                  <a:lnTo>
                    <a:pt x="239" y="10"/>
                  </a:lnTo>
                  <a:lnTo>
                    <a:pt x="247" y="21"/>
                  </a:lnTo>
                  <a:lnTo>
                    <a:pt x="254" y="34"/>
                  </a:lnTo>
                  <a:lnTo>
                    <a:pt x="261" y="49"/>
                  </a:lnTo>
                  <a:lnTo>
                    <a:pt x="269" y="67"/>
                  </a:lnTo>
                  <a:lnTo>
                    <a:pt x="274" y="87"/>
                  </a:lnTo>
                  <a:lnTo>
                    <a:pt x="277" y="110"/>
                  </a:lnTo>
                  <a:lnTo>
                    <a:pt x="277" y="136"/>
                  </a:lnTo>
                  <a:lnTo>
                    <a:pt x="274" y="162"/>
                  </a:lnTo>
                  <a:lnTo>
                    <a:pt x="267" y="191"/>
                  </a:lnTo>
                  <a:lnTo>
                    <a:pt x="255" y="222"/>
                  </a:lnTo>
                  <a:lnTo>
                    <a:pt x="237" y="254"/>
                  </a:lnTo>
                  <a:lnTo>
                    <a:pt x="237" y="258"/>
                  </a:lnTo>
                  <a:lnTo>
                    <a:pt x="239" y="258"/>
                  </a:lnTo>
                  <a:lnTo>
                    <a:pt x="245" y="256"/>
                  </a:lnTo>
                  <a:lnTo>
                    <a:pt x="252" y="252"/>
                  </a:lnTo>
                  <a:lnTo>
                    <a:pt x="260" y="247"/>
                  </a:lnTo>
                  <a:lnTo>
                    <a:pt x="269" y="242"/>
                  </a:lnTo>
                  <a:lnTo>
                    <a:pt x="276" y="236"/>
                  </a:lnTo>
                  <a:lnTo>
                    <a:pt x="281" y="229"/>
                  </a:lnTo>
                  <a:lnTo>
                    <a:pt x="284" y="223"/>
                  </a:lnTo>
                  <a:lnTo>
                    <a:pt x="287" y="221"/>
                  </a:lnTo>
                  <a:lnTo>
                    <a:pt x="293" y="222"/>
                  </a:lnTo>
                  <a:lnTo>
                    <a:pt x="301" y="226"/>
                  </a:lnTo>
                  <a:lnTo>
                    <a:pt x="311" y="231"/>
                  </a:lnTo>
                  <a:lnTo>
                    <a:pt x="323" y="239"/>
                  </a:lnTo>
                  <a:lnTo>
                    <a:pt x="336" y="248"/>
                  </a:lnTo>
                  <a:lnTo>
                    <a:pt x="349" y="260"/>
                  </a:lnTo>
                  <a:lnTo>
                    <a:pt x="361" y="272"/>
                  </a:lnTo>
                  <a:lnTo>
                    <a:pt x="373" y="286"/>
                  </a:lnTo>
                  <a:lnTo>
                    <a:pt x="383" y="301"/>
                  </a:lnTo>
                  <a:lnTo>
                    <a:pt x="392" y="317"/>
                  </a:lnTo>
                  <a:lnTo>
                    <a:pt x="398" y="333"/>
                  </a:lnTo>
                  <a:lnTo>
                    <a:pt x="400" y="350"/>
                  </a:lnTo>
                  <a:lnTo>
                    <a:pt x="399" y="367"/>
                  </a:lnTo>
                  <a:lnTo>
                    <a:pt x="394" y="385"/>
                  </a:lnTo>
                  <a:lnTo>
                    <a:pt x="383" y="403"/>
                  </a:lnTo>
                  <a:lnTo>
                    <a:pt x="368" y="420"/>
                  </a:lnTo>
                  <a:lnTo>
                    <a:pt x="346" y="436"/>
                  </a:lnTo>
                  <a:lnTo>
                    <a:pt x="317" y="452"/>
                  </a:lnTo>
                  <a:lnTo>
                    <a:pt x="316" y="452"/>
                  </a:lnTo>
                  <a:lnTo>
                    <a:pt x="317" y="449"/>
                  </a:lnTo>
                  <a:lnTo>
                    <a:pt x="318" y="445"/>
                  </a:lnTo>
                  <a:lnTo>
                    <a:pt x="319" y="439"/>
                  </a:lnTo>
                  <a:lnTo>
                    <a:pt x="320" y="431"/>
                  </a:lnTo>
                  <a:lnTo>
                    <a:pt x="319" y="423"/>
                  </a:lnTo>
                  <a:lnTo>
                    <a:pt x="317" y="413"/>
                  </a:lnTo>
                  <a:lnTo>
                    <a:pt x="312" y="405"/>
                  </a:lnTo>
                  <a:lnTo>
                    <a:pt x="304" y="395"/>
                  </a:lnTo>
                  <a:lnTo>
                    <a:pt x="294" y="387"/>
                  </a:lnTo>
                  <a:lnTo>
                    <a:pt x="280" y="380"/>
                  </a:lnTo>
                  <a:lnTo>
                    <a:pt x="261" y="373"/>
                  </a:lnTo>
                  <a:lnTo>
                    <a:pt x="237" y="369"/>
                  </a:lnTo>
                  <a:lnTo>
                    <a:pt x="224" y="365"/>
                  </a:lnTo>
                  <a:lnTo>
                    <a:pt x="213" y="355"/>
                  </a:lnTo>
                  <a:lnTo>
                    <a:pt x="204" y="344"/>
                  </a:lnTo>
                  <a:lnTo>
                    <a:pt x="198" y="330"/>
                  </a:lnTo>
                  <a:lnTo>
                    <a:pt x="193" y="314"/>
                  </a:lnTo>
                  <a:lnTo>
                    <a:pt x="190" y="299"/>
                  </a:lnTo>
                  <a:lnTo>
                    <a:pt x="188" y="285"/>
                  </a:lnTo>
                  <a:lnTo>
                    <a:pt x="187" y="271"/>
                  </a:lnTo>
                  <a:lnTo>
                    <a:pt x="185" y="262"/>
                  </a:lnTo>
                  <a:lnTo>
                    <a:pt x="184" y="258"/>
                  </a:lnTo>
                  <a:lnTo>
                    <a:pt x="179" y="258"/>
                  </a:lnTo>
                  <a:lnTo>
                    <a:pt x="172" y="261"/>
                  </a:lnTo>
                  <a:lnTo>
                    <a:pt x="162" y="267"/>
                  </a:lnTo>
                  <a:lnTo>
                    <a:pt x="151" y="276"/>
                  </a:lnTo>
                  <a:lnTo>
                    <a:pt x="140" y="288"/>
                  </a:lnTo>
                  <a:lnTo>
                    <a:pt x="129" y="303"/>
                  </a:lnTo>
                  <a:lnTo>
                    <a:pt x="118" y="320"/>
                  </a:lnTo>
                  <a:lnTo>
                    <a:pt x="109" y="339"/>
                  </a:lnTo>
                  <a:lnTo>
                    <a:pt x="101" y="361"/>
                  </a:lnTo>
                  <a:lnTo>
                    <a:pt x="96" y="385"/>
                  </a:lnTo>
                  <a:lnTo>
                    <a:pt x="94" y="410"/>
                  </a:lnTo>
                  <a:lnTo>
                    <a:pt x="97" y="439"/>
                  </a:lnTo>
                  <a:lnTo>
                    <a:pt x="103" y="468"/>
                  </a:lnTo>
                  <a:lnTo>
                    <a:pt x="102" y="468"/>
                  </a:lnTo>
                  <a:lnTo>
                    <a:pt x="98" y="466"/>
                  </a:lnTo>
                  <a:lnTo>
                    <a:pt x="92" y="461"/>
                  </a:lnTo>
                  <a:lnTo>
                    <a:pt x="82" y="454"/>
                  </a:lnTo>
                  <a:lnTo>
                    <a:pt x="72" y="446"/>
                  </a:lnTo>
                  <a:lnTo>
                    <a:pt x="61" y="435"/>
                  </a:lnTo>
                  <a:lnTo>
                    <a:pt x="49" y="423"/>
                  </a:lnTo>
                  <a:lnTo>
                    <a:pt x="37" y="409"/>
                  </a:lnTo>
                  <a:lnTo>
                    <a:pt x="27" y="393"/>
                  </a:lnTo>
                  <a:lnTo>
                    <a:pt x="17" y="377"/>
                  </a:lnTo>
                  <a:lnTo>
                    <a:pt x="9" y="358"/>
                  </a:lnTo>
                  <a:lnTo>
                    <a:pt x="3" y="337"/>
                  </a:lnTo>
                  <a:lnTo>
                    <a:pt x="0" y="315"/>
                  </a:lnTo>
                  <a:lnTo>
                    <a:pt x="0" y="292"/>
                  </a:lnTo>
                  <a:lnTo>
                    <a:pt x="4" y="267"/>
                  </a:lnTo>
                  <a:lnTo>
                    <a:pt x="14" y="242"/>
                  </a:lnTo>
                  <a:lnTo>
                    <a:pt x="27" y="214"/>
                  </a:lnTo>
                  <a:lnTo>
                    <a:pt x="47" y="186"/>
                  </a:lnTo>
                  <a:lnTo>
                    <a:pt x="71" y="157"/>
                  </a:lnTo>
                  <a:lnTo>
                    <a:pt x="102" y="126"/>
                  </a:lnTo>
                  <a:lnTo>
                    <a:pt x="103" y="126"/>
                  </a:lnTo>
                  <a:lnTo>
                    <a:pt x="102" y="135"/>
                  </a:lnTo>
                  <a:lnTo>
                    <a:pt x="100" y="146"/>
                  </a:lnTo>
                  <a:lnTo>
                    <a:pt x="97" y="161"/>
                  </a:lnTo>
                  <a:lnTo>
                    <a:pt x="95" y="177"/>
                  </a:lnTo>
                  <a:lnTo>
                    <a:pt x="94" y="190"/>
                  </a:lnTo>
                  <a:lnTo>
                    <a:pt x="94" y="201"/>
                  </a:lnTo>
                  <a:lnTo>
                    <a:pt x="98" y="197"/>
                  </a:lnTo>
                  <a:lnTo>
                    <a:pt x="105" y="188"/>
                  </a:lnTo>
                  <a:lnTo>
                    <a:pt x="113" y="178"/>
                  </a:lnTo>
                  <a:lnTo>
                    <a:pt x="121" y="163"/>
                  </a:lnTo>
                  <a:lnTo>
                    <a:pt x="128" y="145"/>
                  </a:lnTo>
                  <a:lnTo>
                    <a:pt x="132" y="125"/>
                  </a:lnTo>
                  <a:lnTo>
                    <a:pt x="132" y="124"/>
                  </a:lnTo>
                  <a:lnTo>
                    <a:pt x="135" y="124"/>
                  </a:lnTo>
                  <a:lnTo>
                    <a:pt x="141" y="123"/>
                  </a:lnTo>
                  <a:lnTo>
                    <a:pt x="150" y="121"/>
                  </a:lnTo>
                  <a:lnTo>
                    <a:pt x="159" y="117"/>
                  </a:lnTo>
                  <a:lnTo>
                    <a:pt x="171" y="110"/>
                  </a:lnTo>
                  <a:lnTo>
                    <a:pt x="182" y="101"/>
                  </a:lnTo>
                  <a:lnTo>
                    <a:pt x="194" y="89"/>
                  </a:lnTo>
                  <a:lnTo>
                    <a:pt x="204" y="73"/>
                  </a:lnTo>
                  <a:lnTo>
                    <a:pt x="215" y="53"/>
                  </a:lnTo>
                  <a:lnTo>
                    <a:pt x="223" y="29"/>
                  </a:lnTo>
                  <a:lnTo>
                    <a:pt x="230" y="0"/>
                  </a:lnTo>
                  <a:lnTo>
                    <a:pt x="231"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5" name="Rectangle 34"/>
            <p:cNvSpPr>
              <a:spLocks noChangeArrowheads="1"/>
            </p:cNvSpPr>
            <p:nvPr userDrawn="1"/>
          </p:nvSpPr>
          <p:spPr bwMode="auto">
            <a:xfrm>
              <a:off x="1269248" y="1131135"/>
              <a:ext cx="777875" cy="776288"/>
            </a:xfrm>
            <a:prstGeom prst="rect">
              <a:avLst/>
            </a:prstGeom>
            <a:solidFill>
              <a:srgbClr val="000000"/>
            </a:soli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6" name="Freeform 35"/>
            <p:cNvSpPr>
              <a:spLocks/>
            </p:cNvSpPr>
            <p:nvPr userDrawn="1"/>
          </p:nvSpPr>
          <p:spPr bwMode="auto">
            <a:xfrm>
              <a:off x="1359736" y="1181935"/>
              <a:ext cx="601663" cy="677863"/>
            </a:xfrm>
            <a:custGeom>
              <a:avLst/>
              <a:gdLst>
                <a:gd name="T0" fmla="*/ 189 w 379"/>
                <a:gd name="T1" fmla="*/ 0 h 427"/>
                <a:gd name="T2" fmla="*/ 197 w 379"/>
                <a:gd name="T3" fmla="*/ 5 h 427"/>
                <a:gd name="T4" fmla="*/ 212 w 379"/>
                <a:gd name="T5" fmla="*/ 14 h 427"/>
                <a:gd name="T6" fmla="*/ 231 w 379"/>
                <a:gd name="T7" fmla="*/ 20 h 427"/>
                <a:gd name="T8" fmla="*/ 253 w 379"/>
                <a:gd name="T9" fmla="*/ 24 h 427"/>
                <a:gd name="T10" fmla="*/ 275 w 379"/>
                <a:gd name="T11" fmla="*/ 26 h 427"/>
                <a:gd name="T12" fmla="*/ 297 w 379"/>
                <a:gd name="T13" fmla="*/ 27 h 427"/>
                <a:gd name="T14" fmla="*/ 318 w 379"/>
                <a:gd name="T15" fmla="*/ 26 h 427"/>
                <a:gd name="T16" fmla="*/ 338 w 379"/>
                <a:gd name="T17" fmla="*/ 25 h 427"/>
                <a:gd name="T18" fmla="*/ 354 w 379"/>
                <a:gd name="T19" fmla="*/ 23 h 427"/>
                <a:gd name="T20" fmla="*/ 367 w 379"/>
                <a:gd name="T21" fmla="*/ 21 h 427"/>
                <a:gd name="T22" fmla="*/ 376 w 379"/>
                <a:gd name="T23" fmla="*/ 20 h 427"/>
                <a:gd name="T24" fmla="*/ 379 w 379"/>
                <a:gd name="T25" fmla="*/ 20 h 427"/>
                <a:gd name="T26" fmla="*/ 379 w 379"/>
                <a:gd name="T27" fmla="*/ 260 h 427"/>
                <a:gd name="T28" fmla="*/ 376 w 379"/>
                <a:gd name="T29" fmla="*/ 286 h 427"/>
                <a:gd name="T30" fmla="*/ 369 w 379"/>
                <a:gd name="T31" fmla="*/ 308 h 427"/>
                <a:gd name="T32" fmla="*/ 358 w 379"/>
                <a:gd name="T33" fmla="*/ 329 h 427"/>
                <a:gd name="T34" fmla="*/ 344 w 379"/>
                <a:gd name="T35" fmla="*/ 347 h 427"/>
                <a:gd name="T36" fmla="*/ 328 w 379"/>
                <a:gd name="T37" fmla="*/ 363 h 427"/>
                <a:gd name="T38" fmla="*/ 309 w 379"/>
                <a:gd name="T39" fmla="*/ 377 h 427"/>
                <a:gd name="T40" fmla="*/ 290 w 379"/>
                <a:gd name="T41" fmla="*/ 388 h 427"/>
                <a:gd name="T42" fmla="*/ 271 w 379"/>
                <a:gd name="T43" fmla="*/ 399 h 427"/>
                <a:gd name="T44" fmla="*/ 253 w 379"/>
                <a:gd name="T45" fmla="*/ 407 h 427"/>
                <a:gd name="T46" fmla="*/ 234 w 379"/>
                <a:gd name="T47" fmla="*/ 413 h 427"/>
                <a:gd name="T48" fmla="*/ 218 w 379"/>
                <a:gd name="T49" fmla="*/ 419 h 427"/>
                <a:gd name="T50" fmla="*/ 204 w 379"/>
                <a:gd name="T51" fmla="*/ 422 h 427"/>
                <a:gd name="T52" fmla="*/ 192 w 379"/>
                <a:gd name="T53" fmla="*/ 425 h 427"/>
                <a:gd name="T54" fmla="*/ 186 w 379"/>
                <a:gd name="T55" fmla="*/ 426 h 427"/>
                <a:gd name="T56" fmla="*/ 183 w 379"/>
                <a:gd name="T57" fmla="*/ 427 h 427"/>
                <a:gd name="T58" fmla="*/ 148 w 379"/>
                <a:gd name="T59" fmla="*/ 417 h 427"/>
                <a:gd name="T60" fmla="*/ 118 w 379"/>
                <a:gd name="T61" fmla="*/ 404 h 427"/>
                <a:gd name="T62" fmla="*/ 90 w 379"/>
                <a:gd name="T63" fmla="*/ 389 h 427"/>
                <a:gd name="T64" fmla="*/ 67 w 379"/>
                <a:gd name="T65" fmla="*/ 372 h 427"/>
                <a:gd name="T66" fmla="*/ 48 w 379"/>
                <a:gd name="T67" fmla="*/ 356 h 427"/>
                <a:gd name="T68" fmla="*/ 32 w 379"/>
                <a:gd name="T69" fmla="*/ 338 h 427"/>
                <a:gd name="T70" fmla="*/ 20 w 379"/>
                <a:gd name="T71" fmla="*/ 320 h 427"/>
                <a:gd name="T72" fmla="*/ 11 w 379"/>
                <a:gd name="T73" fmla="*/ 303 h 427"/>
                <a:gd name="T74" fmla="*/ 5 w 379"/>
                <a:gd name="T75" fmla="*/ 287 h 427"/>
                <a:gd name="T76" fmla="*/ 1 w 379"/>
                <a:gd name="T77" fmla="*/ 272 h 427"/>
                <a:gd name="T78" fmla="*/ 0 w 379"/>
                <a:gd name="T79" fmla="*/ 260 h 427"/>
                <a:gd name="T80" fmla="*/ 0 w 379"/>
                <a:gd name="T81" fmla="*/ 20 h 427"/>
                <a:gd name="T82" fmla="*/ 3 w 379"/>
                <a:gd name="T83" fmla="*/ 20 h 427"/>
                <a:gd name="T84" fmla="*/ 12 w 379"/>
                <a:gd name="T85" fmla="*/ 21 h 427"/>
                <a:gd name="T86" fmla="*/ 26 w 379"/>
                <a:gd name="T87" fmla="*/ 23 h 427"/>
                <a:gd name="T88" fmla="*/ 45 w 379"/>
                <a:gd name="T89" fmla="*/ 25 h 427"/>
                <a:gd name="T90" fmla="*/ 65 w 379"/>
                <a:gd name="T91" fmla="*/ 26 h 427"/>
                <a:gd name="T92" fmla="*/ 87 w 379"/>
                <a:gd name="T93" fmla="*/ 27 h 427"/>
                <a:gd name="T94" fmla="*/ 110 w 379"/>
                <a:gd name="T95" fmla="*/ 26 h 427"/>
                <a:gd name="T96" fmla="*/ 131 w 379"/>
                <a:gd name="T97" fmla="*/ 24 h 427"/>
                <a:gd name="T98" fmla="*/ 151 w 379"/>
                <a:gd name="T99" fmla="*/ 20 h 427"/>
                <a:gd name="T100" fmla="*/ 168 w 379"/>
                <a:gd name="T101" fmla="*/ 14 h 427"/>
                <a:gd name="T102" fmla="*/ 182 w 379"/>
                <a:gd name="T103" fmla="*/ 5 h 427"/>
                <a:gd name="T104" fmla="*/ 189 w 379"/>
                <a:gd name="T105"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9" h="427">
                  <a:moveTo>
                    <a:pt x="189" y="0"/>
                  </a:moveTo>
                  <a:lnTo>
                    <a:pt x="197" y="5"/>
                  </a:lnTo>
                  <a:lnTo>
                    <a:pt x="212" y="14"/>
                  </a:lnTo>
                  <a:lnTo>
                    <a:pt x="231" y="20"/>
                  </a:lnTo>
                  <a:lnTo>
                    <a:pt x="253" y="24"/>
                  </a:lnTo>
                  <a:lnTo>
                    <a:pt x="275" y="26"/>
                  </a:lnTo>
                  <a:lnTo>
                    <a:pt x="297" y="27"/>
                  </a:lnTo>
                  <a:lnTo>
                    <a:pt x="318" y="26"/>
                  </a:lnTo>
                  <a:lnTo>
                    <a:pt x="338" y="25"/>
                  </a:lnTo>
                  <a:lnTo>
                    <a:pt x="354" y="23"/>
                  </a:lnTo>
                  <a:lnTo>
                    <a:pt x="367" y="21"/>
                  </a:lnTo>
                  <a:lnTo>
                    <a:pt x="376" y="20"/>
                  </a:lnTo>
                  <a:lnTo>
                    <a:pt x="379" y="20"/>
                  </a:lnTo>
                  <a:lnTo>
                    <a:pt x="379" y="260"/>
                  </a:lnTo>
                  <a:lnTo>
                    <a:pt x="376" y="286"/>
                  </a:lnTo>
                  <a:lnTo>
                    <a:pt x="369" y="308"/>
                  </a:lnTo>
                  <a:lnTo>
                    <a:pt x="358" y="329"/>
                  </a:lnTo>
                  <a:lnTo>
                    <a:pt x="344" y="347"/>
                  </a:lnTo>
                  <a:lnTo>
                    <a:pt x="328" y="363"/>
                  </a:lnTo>
                  <a:lnTo>
                    <a:pt x="309" y="377"/>
                  </a:lnTo>
                  <a:lnTo>
                    <a:pt x="290" y="388"/>
                  </a:lnTo>
                  <a:lnTo>
                    <a:pt x="271" y="399"/>
                  </a:lnTo>
                  <a:lnTo>
                    <a:pt x="253" y="407"/>
                  </a:lnTo>
                  <a:lnTo>
                    <a:pt x="234" y="413"/>
                  </a:lnTo>
                  <a:lnTo>
                    <a:pt x="218" y="419"/>
                  </a:lnTo>
                  <a:lnTo>
                    <a:pt x="204" y="422"/>
                  </a:lnTo>
                  <a:lnTo>
                    <a:pt x="192" y="425"/>
                  </a:lnTo>
                  <a:lnTo>
                    <a:pt x="186" y="426"/>
                  </a:lnTo>
                  <a:lnTo>
                    <a:pt x="183" y="427"/>
                  </a:lnTo>
                  <a:lnTo>
                    <a:pt x="148" y="417"/>
                  </a:lnTo>
                  <a:lnTo>
                    <a:pt x="118" y="404"/>
                  </a:lnTo>
                  <a:lnTo>
                    <a:pt x="90" y="389"/>
                  </a:lnTo>
                  <a:lnTo>
                    <a:pt x="67" y="372"/>
                  </a:lnTo>
                  <a:lnTo>
                    <a:pt x="48" y="356"/>
                  </a:lnTo>
                  <a:lnTo>
                    <a:pt x="32" y="338"/>
                  </a:lnTo>
                  <a:lnTo>
                    <a:pt x="20" y="320"/>
                  </a:lnTo>
                  <a:lnTo>
                    <a:pt x="11" y="303"/>
                  </a:lnTo>
                  <a:lnTo>
                    <a:pt x="5" y="287"/>
                  </a:lnTo>
                  <a:lnTo>
                    <a:pt x="1" y="272"/>
                  </a:lnTo>
                  <a:lnTo>
                    <a:pt x="0" y="260"/>
                  </a:lnTo>
                  <a:lnTo>
                    <a:pt x="0" y="20"/>
                  </a:lnTo>
                  <a:lnTo>
                    <a:pt x="3" y="20"/>
                  </a:lnTo>
                  <a:lnTo>
                    <a:pt x="12" y="21"/>
                  </a:lnTo>
                  <a:lnTo>
                    <a:pt x="26" y="23"/>
                  </a:lnTo>
                  <a:lnTo>
                    <a:pt x="45" y="25"/>
                  </a:lnTo>
                  <a:lnTo>
                    <a:pt x="65" y="26"/>
                  </a:lnTo>
                  <a:lnTo>
                    <a:pt x="87" y="27"/>
                  </a:lnTo>
                  <a:lnTo>
                    <a:pt x="110" y="26"/>
                  </a:lnTo>
                  <a:lnTo>
                    <a:pt x="131" y="24"/>
                  </a:lnTo>
                  <a:lnTo>
                    <a:pt x="151" y="20"/>
                  </a:lnTo>
                  <a:lnTo>
                    <a:pt x="168" y="14"/>
                  </a:lnTo>
                  <a:lnTo>
                    <a:pt x="182" y="5"/>
                  </a:lnTo>
                  <a:lnTo>
                    <a:pt x="189" y="0"/>
                  </a:lnTo>
                  <a:close/>
                </a:path>
              </a:pathLst>
            </a:custGeom>
            <a:solidFill>
              <a:srgbClr val="FCB31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7" name="Freeform 36"/>
            <p:cNvSpPr>
              <a:spLocks/>
            </p:cNvSpPr>
            <p:nvPr userDrawn="1"/>
          </p:nvSpPr>
          <p:spPr bwMode="auto">
            <a:xfrm>
              <a:off x="1401011" y="1274010"/>
              <a:ext cx="498475" cy="484188"/>
            </a:xfrm>
            <a:custGeom>
              <a:avLst/>
              <a:gdLst>
                <a:gd name="T0" fmla="*/ 88 w 314"/>
                <a:gd name="T1" fmla="*/ 0 h 305"/>
                <a:gd name="T2" fmla="*/ 157 w 314"/>
                <a:gd name="T3" fmla="*/ 38 h 305"/>
                <a:gd name="T4" fmla="*/ 228 w 314"/>
                <a:gd name="T5" fmla="*/ 0 h 305"/>
                <a:gd name="T6" fmla="*/ 241 w 314"/>
                <a:gd name="T7" fmla="*/ 78 h 305"/>
                <a:gd name="T8" fmla="*/ 314 w 314"/>
                <a:gd name="T9" fmla="*/ 108 h 305"/>
                <a:gd name="T10" fmla="*/ 262 w 314"/>
                <a:gd name="T11" fmla="*/ 168 h 305"/>
                <a:gd name="T12" fmla="*/ 283 w 314"/>
                <a:gd name="T13" fmla="*/ 245 h 305"/>
                <a:gd name="T14" fmla="*/ 203 w 314"/>
                <a:gd name="T15" fmla="*/ 241 h 305"/>
                <a:gd name="T16" fmla="*/ 157 w 314"/>
                <a:gd name="T17" fmla="*/ 305 h 305"/>
                <a:gd name="T18" fmla="*/ 111 w 314"/>
                <a:gd name="T19" fmla="*/ 241 h 305"/>
                <a:gd name="T20" fmla="*/ 32 w 314"/>
                <a:gd name="T21" fmla="*/ 245 h 305"/>
                <a:gd name="T22" fmla="*/ 53 w 314"/>
                <a:gd name="T23" fmla="*/ 168 h 305"/>
                <a:gd name="T24" fmla="*/ 0 w 314"/>
                <a:gd name="T25" fmla="*/ 108 h 305"/>
                <a:gd name="T26" fmla="*/ 74 w 314"/>
                <a:gd name="T27" fmla="*/ 78 h 305"/>
                <a:gd name="T28" fmla="*/ 88 w 314"/>
                <a:gd name="T29"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4" h="305">
                  <a:moveTo>
                    <a:pt x="88" y="0"/>
                  </a:moveTo>
                  <a:lnTo>
                    <a:pt x="157" y="38"/>
                  </a:lnTo>
                  <a:lnTo>
                    <a:pt x="228" y="0"/>
                  </a:lnTo>
                  <a:lnTo>
                    <a:pt x="241" y="78"/>
                  </a:lnTo>
                  <a:lnTo>
                    <a:pt x="314" y="108"/>
                  </a:lnTo>
                  <a:lnTo>
                    <a:pt x="262" y="168"/>
                  </a:lnTo>
                  <a:lnTo>
                    <a:pt x="283" y="245"/>
                  </a:lnTo>
                  <a:lnTo>
                    <a:pt x="203" y="241"/>
                  </a:lnTo>
                  <a:lnTo>
                    <a:pt x="157" y="305"/>
                  </a:lnTo>
                  <a:lnTo>
                    <a:pt x="111" y="241"/>
                  </a:lnTo>
                  <a:lnTo>
                    <a:pt x="32" y="245"/>
                  </a:lnTo>
                  <a:lnTo>
                    <a:pt x="53" y="168"/>
                  </a:lnTo>
                  <a:lnTo>
                    <a:pt x="0" y="108"/>
                  </a:lnTo>
                  <a:lnTo>
                    <a:pt x="74" y="78"/>
                  </a:lnTo>
                  <a:lnTo>
                    <a:pt x="88"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8" name="Freeform 37"/>
            <p:cNvSpPr>
              <a:spLocks/>
            </p:cNvSpPr>
            <p:nvPr userDrawn="1"/>
          </p:nvSpPr>
          <p:spPr bwMode="auto">
            <a:xfrm>
              <a:off x="6534986" y="1539123"/>
              <a:ext cx="93663" cy="120650"/>
            </a:xfrm>
            <a:custGeom>
              <a:avLst/>
              <a:gdLst>
                <a:gd name="T0" fmla="*/ 0 w 59"/>
                <a:gd name="T1" fmla="*/ 0 h 76"/>
                <a:gd name="T2" fmla="*/ 59 w 59"/>
                <a:gd name="T3" fmla="*/ 0 h 76"/>
                <a:gd name="T4" fmla="*/ 59 w 59"/>
                <a:gd name="T5" fmla="*/ 14 h 76"/>
                <a:gd name="T6" fmla="*/ 38 w 59"/>
                <a:gd name="T7" fmla="*/ 14 h 76"/>
                <a:gd name="T8" fmla="*/ 38 w 59"/>
                <a:gd name="T9" fmla="*/ 76 h 76"/>
                <a:gd name="T10" fmla="*/ 21 w 59"/>
                <a:gd name="T11" fmla="*/ 76 h 76"/>
                <a:gd name="T12" fmla="*/ 21 w 59"/>
                <a:gd name="T13" fmla="*/ 14 h 76"/>
                <a:gd name="T14" fmla="*/ 0 w 59"/>
                <a:gd name="T15" fmla="*/ 14 h 76"/>
                <a:gd name="T16" fmla="*/ 0 w 59"/>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76">
                  <a:moveTo>
                    <a:pt x="0" y="0"/>
                  </a:moveTo>
                  <a:lnTo>
                    <a:pt x="59" y="0"/>
                  </a:lnTo>
                  <a:lnTo>
                    <a:pt x="59" y="14"/>
                  </a:lnTo>
                  <a:lnTo>
                    <a:pt x="38" y="14"/>
                  </a:lnTo>
                  <a:lnTo>
                    <a:pt x="38" y="76"/>
                  </a:lnTo>
                  <a:lnTo>
                    <a:pt x="21" y="76"/>
                  </a:lnTo>
                  <a:lnTo>
                    <a:pt x="21" y="14"/>
                  </a:lnTo>
                  <a:lnTo>
                    <a:pt x="0" y="14"/>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9" name="Freeform 38"/>
            <p:cNvSpPr>
              <a:spLocks/>
            </p:cNvSpPr>
            <p:nvPr userDrawn="1"/>
          </p:nvSpPr>
          <p:spPr bwMode="auto">
            <a:xfrm>
              <a:off x="6638173" y="1539123"/>
              <a:ext cx="134938" cy="120650"/>
            </a:xfrm>
            <a:custGeom>
              <a:avLst/>
              <a:gdLst>
                <a:gd name="T0" fmla="*/ 6 w 85"/>
                <a:gd name="T1" fmla="*/ 0 h 76"/>
                <a:gd name="T2" fmla="*/ 29 w 85"/>
                <a:gd name="T3" fmla="*/ 0 h 76"/>
                <a:gd name="T4" fmla="*/ 36 w 85"/>
                <a:gd name="T5" fmla="*/ 25 h 76"/>
                <a:gd name="T6" fmla="*/ 43 w 85"/>
                <a:gd name="T7" fmla="*/ 53 h 76"/>
                <a:gd name="T8" fmla="*/ 43 w 85"/>
                <a:gd name="T9" fmla="*/ 53 h 76"/>
                <a:gd name="T10" fmla="*/ 47 w 85"/>
                <a:gd name="T11" fmla="*/ 39 h 76"/>
                <a:gd name="T12" fmla="*/ 50 w 85"/>
                <a:gd name="T13" fmla="*/ 25 h 76"/>
                <a:gd name="T14" fmla="*/ 58 w 85"/>
                <a:gd name="T15" fmla="*/ 0 h 76"/>
                <a:gd name="T16" fmla="*/ 80 w 85"/>
                <a:gd name="T17" fmla="*/ 0 h 76"/>
                <a:gd name="T18" fmla="*/ 85 w 85"/>
                <a:gd name="T19" fmla="*/ 76 h 76"/>
                <a:gd name="T20" fmla="*/ 68 w 85"/>
                <a:gd name="T21" fmla="*/ 76 h 76"/>
                <a:gd name="T22" fmla="*/ 67 w 85"/>
                <a:gd name="T23" fmla="*/ 46 h 76"/>
                <a:gd name="T24" fmla="*/ 67 w 85"/>
                <a:gd name="T25" fmla="*/ 32 h 76"/>
                <a:gd name="T26" fmla="*/ 67 w 85"/>
                <a:gd name="T27" fmla="*/ 16 h 76"/>
                <a:gd name="T28" fmla="*/ 66 w 85"/>
                <a:gd name="T29" fmla="*/ 16 h 76"/>
                <a:gd name="T30" fmla="*/ 63 w 85"/>
                <a:gd name="T31" fmla="*/ 31 h 76"/>
                <a:gd name="T32" fmla="*/ 57 w 85"/>
                <a:gd name="T33" fmla="*/ 45 h 76"/>
                <a:gd name="T34" fmla="*/ 48 w 85"/>
                <a:gd name="T35" fmla="*/ 75 h 76"/>
                <a:gd name="T36" fmla="*/ 35 w 85"/>
                <a:gd name="T37" fmla="*/ 75 h 76"/>
                <a:gd name="T38" fmla="*/ 27 w 85"/>
                <a:gd name="T39" fmla="*/ 45 h 76"/>
                <a:gd name="T40" fmla="*/ 23 w 85"/>
                <a:gd name="T41" fmla="*/ 31 h 76"/>
                <a:gd name="T42" fmla="*/ 19 w 85"/>
                <a:gd name="T43" fmla="*/ 16 h 76"/>
                <a:gd name="T44" fmla="*/ 19 w 85"/>
                <a:gd name="T45" fmla="*/ 16 h 76"/>
                <a:gd name="T46" fmla="*/ 19 w 85"/>
                <a:gd name="T47" fmla="*/ 32 h 76"/>
                <a:gd name="T48" fmla="*/ 18 w 85"/>
                <a:gd name="T49" fmla="*/ 47 h 76"/>
                <a:gd name="T50" fmla="*/ 17 w 85"/>
                <a:gd name="T51" fmla="*/ 76 h 76"/>
                <a:gd name="T52" fmla="*/ 0 w 85"/>
                <a:gd name="T53" fmla="*/ 76 h 76"/>
                <a:gd name="T54" fmla="*/ 6 w 85"/>
                <a:gd name="T5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5" h="76">
                  <a:moveTo>
                    <a:pt x="6" y="0"/>
                  </a:moveTo>
                  <a:lnTo>
                    <a:pt x="29" y="0"/>
                  </a:lnTo>
                  <a:lnTo>
                    <a:pt x="36" y="25"/>
                  </a:lnTo>
                  <a:lnTo>
                    <a:pt x="43" y="53"/>
                  </a:lnTo>
                  <a:lnTo>
                    <a:pt x="43" y="53"/>
                  </a:lnTo>
                  <a:lnTo>
                    <a:pt x="47" y="39"/>
                  </a:lnTo>
                  <a:lnTo>
                    <a:pt x="50" y="25"/>
                  </a:lnTo>
                  <a:lnTo>
                    <a:pt x="58" y="0"/>
                  </a:lnTo>
                  <a:lnTo>
                    <a:pt x="80" y="0"/>
                  </a:lnTo>
                  <a:lnTo>
                    <a:pt x="85" y="76"/>
                  </a:lnTo>
                  <a:lnTo>
                    <a:pt x="68" y="76"/>
                  </a:lnTo>
                  <a:lnTo>
                    <a:pt x="67" y="46"/>
                  </a:lnTo>
                  <a:lnTo>
                    <a:pt x="67" y="32"/>
                  </a:lnTo>
                  <a:lnTo>
                    <a:pt x="67" y="16"/>
                  </a:lnTo>
                  <a:lnTo>
                    <a:pt x="66" y="16"/>
                  </a:lnTo>
                  <a:lnTo>
                    <a:pt x="63" y="31"/>
                  </a:lnTo>
                  <a:lnTo>
                    <a:pt x="57" y="45"/>
                  </a:lnTo>
                  <a:lnTo>
                    <a:pt x="48" y="75"/>
                  </a:lnTo>
                  <a:lnTo>
                    <a:pt x="35" y="75"/>
                  </a:lnTo>
                  <a:lnTo>
                    <a:pt x="27" y="45"/>
                  </a:lnTo>
                  <a:lnTo>
                    <a:pt x="23" y="31"/>
                  </a:lnTo>
                  <a:lnTo>
                    <a:pt x="19" y="16"/>
                  </a:lnTo>
                  <a:lnTo>
                    <a:pt x="19" y="16"/>
                  </a:lnTo>
                  <a:lnTo>
                    <a:pt x="19" y="32"/>
                  </a:lnTo>
                  <a:lnTo>
                    <a:pt x="18" y="47"/>
                  </a:lnTo>
                  <a:lnTo>
                    <a:pt x="17" y="76"/>
                  </a:lnTo>
                  <a:lnTo>
                    <a:pt x="0" y="76"/>
                  </a:lnTo>
                  <a:lnTo>
                    <a:pt x="6"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Tree>
    <p:extLst>
      <p:ext uri="{BB962C8B-B14F-4D97-AF65-F5344CB8AC3E}">
        <p14:creationId xmlns:p14="http://schemas.microsoft.com/office/powerpoint/2010/main" val="18919190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ection Header - police">
    <p:bg>
      <p:bgPr>
        <a:solidFill>
          <a:srgbClr val="4C8AB8"/>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F6C8E65-D464-6349-BBA9-EDA78E264C93}" type="slidenum">
              <a:rPr lang="en-US" smtClean="0">
                <a:solidFill>
                  <a:prstClr val="white"/>
                </a:solidFill>
              </a:rPr>
              <a:pPr/>
              <a:t>‹#›</a:t>
            </a:fld>
            <a:endParaRPr lang="en-US" dirty="0">
              <a:solidFill>
                <a:prstClr val="white"/>
              </a:solidFill>
            </a:endParaRPr>
          </a:p>
        </p:txBody>
      </p:sp>
      <p:sp>
        <p:nvSpPr>
          <p:cNvPr id="3" name="Text Placeholder 2"/>
          <p:cNvSpPr>
            <a:spLocks noGrp="1"/>
          </p:cNvSpPr>
          <p:nvPr>
            <p:ph type="body" idx="1" hasCustomPrompt="1"/>
          </p:nvPr>
        </p:nvSpPr>
        <p:spPr>
          <a:xfrm>
            <a:off x="831633" y="4562475"/>
            <a:ext cx="10512862" cy="1273881"/>
          </a:xfrm>
        </p:spPr>
        <p:txBody>
          <a:bodyPr anchor="ctr">
            <a:normAutofit/>
          </a:bodyPr>
          <a:lstStyle>
            <a:lvl1pPr marL="0" indent="0">
              <a:buNone/>
              <a:defRPr sz="4799" b="1" baseline="0">
                <a:solidFill>
                  <a:schemeClr val="bg1"/>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section name</a:t>
            </a:r>
            <a:endParaRPr lang="en-US" dirty="0"/>
          </a:p>
        </p:txBody>
      </p:sp>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825" cy="4547330"/>
          </a:xfrm>
          <a:prstGeom prst="rect">
            <a:avLst/>
          </a:prstGeom>
        </p:spPr>
      </p:pic>
    </p:spTree>
    <p:extLst>
      <p:ext uri="{BB962C8B-B14F-4D97-AF65-F5344CB8AC3E}">
        <p14:creationId xmlns:p14="http://schemas.microsoft.com/office/powerpoint/2010/main" val="20065140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12CB907E-C602-C34B-93F7-CA9E40714286}" type="slidenum">
              <a:rPr lang="en-US" smtClean="0">
                <a:solidFill>
                  <a:srgbClr val="000000"/>
                </a:solidFill>
              </a:rPr>
              <a:pPr/>
              <a:t>‹#›</a:t>
            </a:fld>
            <a:r>
              <a:rPr lang="en-US" dirty="0">
                <a:solidFill>
                  <a:srgbClr val="000000"/>
                </a:solidFill>
              </a:rPr>
              <a:t> </a:t>
            </a:r>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5" name="Content Placeholder 4"/>
          <p:cNvSpPr>
            <a:spLocks noGrp="1"/>
          </p:cNvSpPr>
          <p:nvPr>
            <p:ph sz="quarter" idx="12"/>
          </p:nvPr>
        </p:nvSpPr>
        <p:spPr>
          <a:xfrm>
            <a:off x="490939" y="1139370"/>
            <a:ext cx="11209064" cy="4812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12CB907E-C602-C34B-93F7-CA9E40714286}" type="slidenum">
              <a:rPr lang="en-US" smtClean="0">
                <a:solidFill>
                  <a:srgbClr val="000000"/>
                </a:solidFill>
              </a:rPr>
              <a:pPr/>
              <a:t>‹#›</a:t>
            </a:fld>
            <a:r>
              <a:rPr lang="en-US" dirty="0">
                <a:solidFill>
                  <a:srgbClr val="000000"/>
                </a:solidFill>
              </a:rPr>
              <a:t> </a:t>
            </a:r>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5" name="Content Placeholder 4"/>
          <p:cNvSpPr>
            <a:spLocks noGrp="1"/>
          </p:cNvSpPr>
          <p:nvPr>
            <p:ph sz="quarter" idx="12"/>
          </p:nvPr>
        </p:nvSpPr>
        <p:spPr>
          <a:xfrm>
            <a:off x="490939" y="1139629"/>
            <a:ext cx="11209064" cy="4800600"/>
          </a:xfrm>
        </p:spPr>
        <p:txBody>
          <a:bodyPr/>
          <a:lstStyle>
            <a:lvl1pPr>
              <a:lnSpc>
                <a:spcPct val="90000"/>
              </a:lnSpc>
              <a:spcAft>
                <a:spcPts val="600"/>
              </a:spcAft>
              <a:defRPr sz="2400" baseline="0"/>
            </a:lvl1pPr>
            <a:lvl2pPr>
              <a:defRPr b="1">
                <a:solidFill>
                  <a:schemeClr val="tx1"/>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Option 5">
    <p:spTree>
      <p:nvGrpSpPr>
        <p:cNvPr id="1" name=""/>
        <p:cNvGrpSpPr/>
        <p:nvPr/>
      </p:nvGrpSpPr>
      <p:grpSpPr>
        <a:xfrm>
          <a:off x="0" y="0"/>
          <a:ext cx="0" cy="0"/>
          <a:chOff x="0" y="0"/>
          <a:chExt cx="0" cy="0"/>
        </a:xfrm>
      </p:grpSpPr>
      <p:sp>
        <p:nvSpPr>
          <p:cNvPr id="12" name="Picture Placeholder 3"/>
          <p:cNvSpPr>
            <a:spLocks noGrp="1"/>
          </p:cNvSpPr>
          <p:nvPr>
            <p:ph type="pic" sz="quarter" idx="16"/>
          </p:nvPr>
        </p:nvSpPr>
        <p:spPr>
          <a:xfrm>
            <a:off x="0" y="1"/>
            <a:ext cx="12188825" cy="3425825"/>
          </a:xfrm>
        </p:spPr>
        <p:txBody>
          <a:bodyPr/>
          <a:lstStyle>
            <a:lvl1pPr>
              <a:defRPr sz="1800">
                <a:solidFill>
                  <a:schemeClr val="bg2"/>
                </a:solidFill>
              </a:defRPr>
            </a:lvl1pPr>
          </a:lstStyle>
          <a:p>
            <a:r>
              <a:rPr lang="en-US" dirty="0"/>
              <a:t>Drag picture to placeholder or click icon to add</a:t>
            </a:r>
          </a:p>
        </p:txBody>
      </p:sp>
      <p:sp>
        <p:nvSpPr>
          <p:cNvPr id="2" name="Title 1"/>
          <p:cNvSpPr>
            <a:spLocks noGrp="1"/>
          </p:cNvSpPr>
          <p:nvPr>
            <p:ph type="title"/>
          </p:nvPr>
        </p:nvSpPr>
        <p:spPr>
          <a:xfrm>
            <a:off x="498798" y="3657600"/>
            <a:ext cx="11209064" cy="1517904"/>
          </a:xfrm>
        </p:spPr>
        <p:txBody>
          <a:bodyPr anchor="t" anchorCtr="0"/>
          <a:lstStyle>
            <a:lvl1pPr>
              <a:lnSpc>
                <a:spcPct val="82000"/>
              </a:lnSpc>
              <a:spcAft>
                <a:spcPts val="800"/>
              </a:spcAft>
              <a:defRPr sz="3600">
                <a:solidFill>
                  <a:schemeClr val="tx1"/>
                </a:solidFill>
              </a:defRPr>
            </a:lvl1pPr>
          </a:lstStyle>
          <a:p>
            <a:r>
              <a:rPr lang="en-US"/>
              <a:t>Click to edit Master title style</a:t>
            </a:r>
            <a:endParaRPr lang="en-US" dirty="0"/>
          </a:p>
        </p:txBody>
      </p:sp>
      <p:sp>
        <p:nvSpPr>
          <p:cNvPr id="4" name="Text Placeholder 3"/>
          <p:cNvSpPr>
            <a:spLocks noGrp="1"/>
          </p:cNvSpPr>
          <p:nvPr>
            <p:ph type="body" sz="quarter" idx="17"/>
          </p:nvPr>
        </p:nvSpPr>
        <p:spPr>
          <a:xfrm>
            <a:off x="498798" y="4581144"/>
            <a:ext cx="11213719" cy="457200"/>
          </a:xfrm>
        </p:spPr>
        <p:txBody>
          <a:bodyPr/>
          <a:lstStyle/>
          <a:p>
            <a:pPr lvl="0"/>
            <a:r>
              <a:rPr lang="en-US"/>
              <a:t>Click to edit Master text styles</a:t>
            </a:r>
          </a:p>
        </p:txBody>
      </p:sp>
      <p:sp>
        <p:nvSpPr>
          <p:cNvPr id="10" name="Text Placeholder 9"/>
          <p:cNvSpPr>
            <a:spLocks noGrp="1"/>
          </p:cNvSpPr>
          <p:nvPr>
            <p:ph type="body" sz="quarter" idx="13"/>
          </p:nvPr>
        </p:nvSpPr>
        <p:spPr>
          <a:xfrm>
            <a:off x="498799" y="5303520"/>
            <a:ext cx="8651774" cy="820952"/>
          </a:xfrm>
        </p:spPr>
        <p:txBody>
          <a:bodyPr/>
          <a:lstStyle>
            <a:lvl1pPr marL="0" indent="0">
              <a:lnSpc>
                <a:spcPct val="100000"/>
              </a:lnSpc>
              <a:spcAft>
                <a:spcPts val="600"/>
              </a:spcAft>
              <a:buFontTx/>
              <a:buNone/>
              <a:defRPr sz="2000">
                <a:solidFill>
                  <a:schemeClr val="tx2"/>
                </a:solidFill>
              </a:defRPr>
            </a:lvl1pPr>
            <a:lvl2pPr marL="0" indent="0">
              <a:lnSpc>
                <a:spcPct val="100000"/>
              </a:lnSpc>
              <a:spcAft>
                <a:spcPts val="600"/>
              </a:spcAft>
              <a:buFontTx/>
              <a:buNone/>
              <a:defRPr sz="2000">
                <a:solidFill>
                  <a:schemeClr val="tx2"/>
                </a:solidFill>
              </a:defRPr>
            </a:lvl2pPr>
            <a:lvl3pPr marL="0" indent="0">
              <a:lnSpc>
                <a:spcPct val="100000"/>
              </a:lnSpc>
              <a:spcAft>
                <a:spcPts val="600"/>
              </a:spcAft>
              <a:buFontTx/>
              <a:buNone/>
              <a:defRPr sz="2000">
                <a:solidFill>
                  <a:schemeClr val="tx2"/>
                </a:solidFill>
              </a:defRPr>
            </a:lvl3pPr>
            <a:lvl4pPr marL="0" indent="0">
              <a:lnSpc>
                <a:spcPct val="100000"/>
              </a:lnSpc>
              <a:spcAft>
                <a:spcPts val="600"/>
              </a:spcAft>
              <a:buFontTx/>
              <a:buNone/>
              <a:defRPr sz="2000">
                <a:solidFill>
                  <a:schemeClr val="tx2"/>
                </a:solidFill>
              </a:defRPr>
            </a:lvl4pPr>
            <a:lvl5pPr marL="0" indent="0">
              <a:lnSpc>
                <a:spcPct val="100000"/>
              </a:lnSpc>
              <a:spcAft>
                <a:spcPts val="600"/>
              </a:spcAft>
              <a:buFontTx/>
              <a:buNone/>
              <a:defRPr sz="20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4" name="TextBox 43"/>
          <p:cNvSpPr txBox="1"/>
          <p:nvPr userDrawn="1"/>
        </p:nvSpPr>
        <p:spPr>
          <a:xfrm>
            <a:off x="660869" y="6313988"/>
            <a:ext cx="9405611" cy="309063"/>
          </a:xfrm>
          <a:prstGeom prst="rect">
            <a:avLst/>
          </a:prstGeom>
          <a:noFill/>
          <a:ln>
            <a:noFill/>
          </a:ln>
        </p:spPr>
        <p:txBody>
          <a:bodyPr wrap="square" lIns="0" tIns="0" rIns="0" bIns="0" rtlCol="0">
            <a:noAutofit/>
          </a:bodyPr>
          <a:lstStyle/>
          <a:p>
            <a:r>
              <a:rPr lang="en-US" sz="900" i="1" kern="1200" dirty="0">
                <a:solidFill>
                  <a:schemeClr val="tx2"/>
                </a:solidFill>
                <a:effectLst/>
                <a:latin typeface="+mn-lt"/>
                <a:ea typeface="+mn-ea"/>
                <a:cs typeface="+mn-cs"/>
              </a:rPr>
              <a:t>© 2017 AT&amp;T intellectual property. All rights reserved. AT&amp;T and Globe Logo are registered trademarks and service marks of AT&amp;T Intellectual property. FirstNet, First Responder Network Authority and FirstNet logo are registered trademarks and service marks of FirstNet, an independent authority within the U.S. Department of Commerce. All other marks are the property of their respective owners. </a:t>
            </a:r>
            <a:endParaRPr lang="en-US" sz="900" kern="1200" dirty="0">
              <a:solidFill>
                <a:schemeClr val="tx2"/>
              </a:solidFill>
              <a:effectLst/>
              <a:latin typeface="+mn-lt"/>
              <a:ea typeface="+mn-ea"/>
              <a:cs typeface="+mn-cs"/>
            </a:endParaRPr>
          </a:p>
        </p:txBody>
      </p:sp>
      <p:pic>
        <p:nvPicPr>
          <p:cNvPr id="45" name="Picture 44">
            <a:extLst>
              <a:ext uri="{FF2B5EF4-FFF2-40B4-BE49-F238E27FC236}">
                <a16:creationId xmlns:a16="http://schemas.microsoft.com/office/drawing/2014/main" id="{35FD9055-F227-48EA-A2DD-6CAE4B2308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31517" y="6218978"/>
            <a:ext cx="1689400" cy="491142"/>
          </a:xfrm>
          <a:prstGeom prst="rect">
            <a:avLst/>
          </a:prstGeom>
        </p:spPr>
      </p:pic>
    </p:spTree>
    <p:extLst>
      <p:ext uri="{BB962C8B-B14F-4D97-AF65-F5344CB8AC3E}">
        <p14:creationId xmlns:p14="http://schemas.microsoft.com/office/powerpoint/2010/main" val="12328637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2-Col">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12CB907E-C602-C34B-93F7-CA9E40714286}" type="slidenum">
              <a:rPr lang="en-US" smtClean="0">
                <a:solidFill>
                  <a:srgbClr val="000000"/>
                </a:solidFill>
              </a:rPr>
              <a:pPr/>
              <a:t>‹#›</a:t>
            </a:fld>
            <a:r>
              <a:rPr lang="en-US" dirty="0">
                <a:solidFill>
                  <a:srgbClr val="000000"/>
                </a:solidFill>
              </a:rPr>
              <a:t> </a:t>
            </a:r>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6" name="Content Placeholder 5"/>
          <p:cNvSpPr>
            <a:spLocks noGrp="1"/>
          </p:cNvSpPr>
          <p:nvPr>
            <p:ph sz="quarter" idx="12"/>
          </p:nvPr>
        </p:nvSpPr>
        <p:spPr>
          <a:xfrm>
            <a:off x="490939" y="1139825"/>
            <a:ext cx="5460252"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5"/>
          <p:cNvSpPr>
            <a:spLocks noGrp="1"/>
          </p:cNvSpPr>
          <p:nvPr>
            <p:ph sz="quarter" idx="13"/>
          </p:nvPr>
        </p:nvSpPr>
        <p:spPr>
          <a:xfrm>
            <a:off x="6239751" y="1139825"/>
            <a:ext cx="5460252"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2-Col Picture">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12CB907E-C602-C34B-93F7-CA9E40714286}" type="slidenum">
              <a:rPr lang="en-US" smtClean="0">
                <a:solidFill>
                  <a:srgbClr val="000000"/>
                </a:solidFill>
              </a:rPr>
              <a:pPr/>
              <a:t>‹#›</a:t>
            </a:fld>
            <a:r>
              <a:rPr lang="en-US" dirty="0">
                <a:solidFill>
                  <a:srgbClr val="000000"/>
                </a:solidFill>
              </a:rPr>
              <a:t> </a:t>
            </a:r>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6" name="Content Placeholder 5"/>
          <p:cNvSpPr>
            <a:spLocks noGrp="1"/>
          </p:cNvSpPr>
          <p:nvPr>
            <p:ph sz="quarter" idx="12"/>
          </p:nvPr>
        </p:nvSpPr>
        <p:spPr>
          <a:xfrm>
            <a:off x="490939" y="1139825"/>
            <a:ext cx="5460252"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p:cNvSpPr>
            <a:spLocks noGrp="1"/>
          </p:cNvSpPr>
          <p:nvPr>
            <p:ph type="pic" sz="quarter" idx="14"/>
          </p:nvPr>
        </p:nvSpPr>
        <p:spPr>
          <a:xfrm>
            <a:off x="6227426" y="1206500"/>
            <a:ext cx="5474693" cy="4648200"/>
          </a:xfrm>
        </p:spPr>
        <p:txBody>
          <a:bodyPr/>
          <a:lstStyle>
            <a:lvl1pPr>
              <a:defRPr sz="1800">
                <a:solidFill>
                  <a:schemeClr val="bg2"/>
                </a:solidFill>
              </a:defRPr>
            </a:lvl1pPr>
          </a:lstStyle>
          <a:p>
            <a:r>
              <a:rPr lang="en-US" dirty="0"/>
              <a:t>Click icon to add picture</a:t>
            </a:r>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2-Col Rule">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12CB907E-C602-C34B-93F7-CA9E40714286}" type="slidenum">
              <a:rPr lang="en-US" smtClean="0">
                <a:solidFill>
                  <a:srgbClr val="000000"/>
                </a:solidFill>
              </a:rPr>
              <a:pPr/>
              <a:t>‹#›</a:t>
            </a:fld>
            <a:r>
              <a:rPr lang="en-US" dirty="0">
                <a:solidFill>
                  <a:srgbClr val="000000"/>
                </a:solidFill>
              </a:rPr>
              <a:t> </a:t>
            </a:r>
          </a:p>
        </p:txBody>
      </p:sp>
      <p:cxnSp>
        <p:nvCxnSpPr>
          <p:cNvPr id="20" name="Straight Connector 19"/>
          <p:cNvCxnSpPr/>
          <p:nvPr userDrawn="1"/>
        </p:nvCxnSpPr>
        <p:spPr>
          <a:xfrm>
            <a:off x="6094413" y="1210029"/>
            <a:ext cx="0" cy="4654197"/>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87661" y="522779"/>
            <a:ext cx="11209064" cy="342206"/>
          </a:xfrm>
        </p:spPr>
        <p:txBody>
          <a:bodyPr/>
          <a:lstStyle>
            <a:lvl1pPr>
              <a:defRPr>
                <a:solidFill>
                  <a:schemeClr val="tx2"/>
                </a:solidFill>
              </a:defRPr>
            </a:lvl1pPr>
          </a:lstStyle>
          <a:p>
            <a:r>
              <a:rPr lang="en-US"/>
              <a:t>Click to edit Master title style</a:t>
            </a:r>
            <a:endParaRPr lang="en-US" dirty="0"/>
          </a:p>
        </p:txBody>
      </p:sp>
      <p:sp>
        <p:nvSpPr>
          <p:cNvPr id="6" name="Content Placeholder 5"/>
          <p:cNvSpPr>
            <a:spLocks noGrp="1"/>
          </p:cNvSpPr>
          <p:nvPr>
            <p:ph sz="quarter" idx="12"/>
          </p:nvPr>
        </p:nvSpPr>
        <p:spPr>
          <a:xfrm>
            <a:off x="487661" y="1139546"/>
            <a:ext cx="5363083"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5"/>
          <p:cNvSpPr>
            <a:spLocks noGrp="1"/>
          </p:cNvSpPr>
          <p:nvPr>
            <p:ph sz="quarter" idx="13"/>
          </p:nvPr>
        </p:nvSpPr>
        <p:spPr>
          <a:xfrm>
            <a:off x="6336920" y="1139825"/>
            <a:ext cx="5363083"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2/3 Content">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12CB907E-C602-C34B-93F7-CA9E40714286}" type="slidenum">
              <a:rPr lang="en-US" smtClean="0">
                <a:solidFill>
                  <a:srgbClr val="000000"/>
                </a:solidFill>
              </a:rPr>
              <a:pPr/>
              <a:t>‹#›</a:t>
            </a:fld>
            <a:r>
              <a:rPr lang="en-US" dirty="0">
                <a:solidFill>
                  <a:srgbClr val="000000"/>
                </a:solidFill>
              </a:rPr>
              <a:t> </a:t>
            </a:r>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6" name="Content Placeholder 5"/>
          <p:cNvSpPr>
            <a:spLocks noGrp="1"/>
          </p:cNvSpPr>
          <p:nvPr>
            <p:ph sz="quarter" idx="12"/>
          </p:nvPr>
        </p:nvSpPr>
        <p:spPr>
          <a:xfrm>
            <a:off x="490938" y="1143000"/>
            <a:ext cx="6999354"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5"/>
          <p:cNvSpPr>
            <a:spLocks noGrp="1"/>
          </p:cNvSpPr>
          <p:nvPr>
            <p:ph sz="quarter" idx="13"/>
          </p:nvPr>
        </p:nvSpPr>
        <p:spPr>
          <a:xfrm>
            <a:off x="7746809" y="1143000"/>
            <a:ext cx="3953193"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2/3 Photo">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12CB907E-C602-C34B-93F7-CA9E40714286}" type="slidenum">
              <a:rPr lang="en-US" smtClean="0">
                <a:solidFill>
                  <a:srgbClr val="000000"/>
                </a:solidFill>
              </a:rPr>
              <a:pPr/>
              <a:t>‹#›</a:t>
            </a:fld>
            <a:r>
              <a:rPr lang="en-US" dirty="0">
                <a:solidFill>
                  <a:srgbClr val="000000"/>
                </a:solidFill>
              </a:rPr>
              <a:t> </a:t>
            </a:r>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11" name="Content Placeholder 5"/>
          <p:cNvSpPr>
            <a:spLocks noGrp="1"/>
          </p:cNvSpPr>
          <p:nvPr>
            <p:ph sz="quarter" idx="13"/>
          </p:nvPr>
        </p:nvSpPr>
        <p:spPr>
          <a:xfrm>
            <a:off x="7746809" y="1139825"/>
            <a:ext cx="3953193"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p:cNvSpPr>
            <a:spLocks noGrp="1"/>
          </p:cNvSpPr>
          <p:nvPr>
            <p:ph type="pic" sz="quarter" idx="14"/>
          </p:nvPr>
        </p:nvSpPr>
        <p:spPr>
          <a:xfrm>
            <a:off x="490940" y="1206501"/>
            <a:ext cx="6994062" cy="4648199"/>
          </a:xfrm>
        </p:spPr>
        <p:txBody>
          <a:bodyPr/>
          <a:lstStyle>
            <a:lvl1pPr>
              <a:defRPr sz="1800">
                <a:solidFill>
                  <a:schemeClr val="bg2"/>
                </a:solidFill>
              </a:defRPr>
            </a:lvl1pPr>
          </a:lstStyle>
          <a:p>
            <a:r>
              <a:rPr lang="en-US" dirty="0"/>
              <a:t>Click icon to add picture</a:t>
            </a: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2/3 Rule">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12CB907E-C602-C34B-93F7-CA9E40714286}" type="slidenum">
              <a:rPr lang="en-US" smtClean="0">
                <a:solidFill>
                  <a:srgbClr val="000000"/>
                </a:solidFill>
              </a:rPr>
              <a:pPr/>
              <a:t>‹#›</a:t>
            </a:fld>
            <a:r>
              <a:rPr lang="en-US" dirty="0">
                <a:solidFill>
                  <a:srgbClr val="000000"/>
                </a:solidFill>
              </a:rPr>
              <a:t> </a:t>
            </a:r>
          </a:p>
        </p:txBody>
      </p:sp>
      <p:cxnSp>
        <p:nvCxnSpPr>
          <p:cNvPr id="9" name="Straight Connector 8"/>
          <p:cNvCxnSpPr/>
          <p:nvPr userDrawn="1"/>
        </p:nvCxnSpPr>
        <p:spPr>
          <a:xfrm>
            <a:off x="7607753" y="1210029"/>
            <a:ext cx="0" cy="4654197"/>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6" name="Content Placeholder 5"/>
          <p:cNvSpPr>
            <a:spLocks noGrp="1"/>
          </p:cNvSpPr>
          <p:nvPr>
            <p:ph sz="quarter" idx="12"/>
          </p:nvPr>
        </p:nvSpPr>
        <p:spPr>
          <a:xfrm>
            <a:off x="490939" y="1139825"/>
            <a:ext cx="6872074"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5"/>
          <p:cNvSpPr>
            <a:spLocks noGrp="1"/>
          </p:cNvSpPr>
          <p:nvPr>
            <p:ph sz="quarter" idx="13"/>
          </p:nvPr>
        </p:nvSpPr>
        <p:spPr>
          <a:xfrm>
            <a:off x="7855021" y="1139825"/>
            <a:ext cx="384498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ntent + Quote">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12CB907E-C602-C34B-93F7-CA9E40714286}" type="slidenum">
              <a:rPr lang="en-US" smtClean="0">
                <a:solidFill>
                  <a:srgbClr val="000000"/>
                </a:solidFill>
              </a:rPr>
              <a:pPr/>
              <a:t>‹#›</a:t>
            </a:fld>
            <a:r>
              <a:rPr lang="en-US" dirty="0">
                <a:solidFill>
                  <a:srgbClr val="000000"/>
                </a:solidFill>
              </a:rPr>
              <a:t> </a:t>
            </a:r>
          </a:p>
        </p:txBody>
      </p:sp>
      <p:cxnSp>
        <p:nvCxnSpPr>
          <p:cNvPr id="20" name="Straight Connector 19"/>
          <p:cNvCxnSpPr/>
          <p:nvPr userDrawn="1"/>
        </p:nvCxnSpPr>
        <p:spPr>
          <a:xfrm>
            <a:off x="6094413" y="1210029"/>
            <a:ext cx="0" cy="4654197"/>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6" name="Content Placeholder 5"/>
          <p:cNvSpPr>
            <a:spLocks noGrp="1"/>
          </p:cNvSpPr>
          <p:nvPr>
            <p:ph sz="quarter" idx="12"/>
          </p:nvPr>
        </p:nvSpPr>
        <p:spPr>
          <a:xfrm>
            <a:off x="490939" y="1139825"/>
            <a:ext cx="5363083"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quarter" idx="14"/>
          </p:nvPr>
        </p:nvSpPr>
        <p:spPr>
          <a:xfrm>
            <a:off x="6337490" y="1118312"/>
            <a:ext cx="5362514" cy="4833226"/>
          </a:xfrm>
        </p:spPr>
        <p:txBody>
          <a:bodyPr/>
          <a:lstStyle>
            <a:lvl1pPr marL="173038" indent="-173038">
              <a:lnSpc>
                <a:spcPct val="90000"/>
              </a:lnSpc>
              <a:spcAft>
                <a:spcPts val="1000"/>
              </a:spcAft>
              <a:defRPr sz="3200">
                <a:solidFill>
                  <a:schemeClr val="tx1"/>
                </a:solidFill>
              </a:defRPr>
            </a:lvl1pPr>
            <a:lvl2pPr marL="740664" indent="-285750">
              <a:spcAft>
                <a:spcPts val="1000"/>
              </a:spcAft>
              <a:buClr>
                <a:schemeClr val="tx2"/>
              </a:buClr>
              <a:buFont typeface="Lucida Grande"/>
              <a:buChar char="—"/>
              <a:defRPr i="1">
                <a:solidFill>
                  <a:schemeClr val="tx2"/>
                </a:solidFill>
              </a:defRPr>
            </a:lvl2pPr>
            <a:lvl3pPr marL="0" indent="0">
              <a:buClr>
                <a:schemeClr val="tx2"/>
              </a:buClr>
              <a:buFontTx/>
              <a:buNone/>
              <a:defRPr>
                <a:solidFill>
                  <a:schemeClr val="tx2"/>
                </a:solidFill>
              </a:defRPr>
            </a:lvl3pPr>
            <a:lvl4pPr marL="0" indent="0">
              <a:buClr>
                <a:schemeClr val="tx2"/>
              </a:buClr>
              <a:buFontTx/>
              <a:buNone/>
              <a:defRPr>
                <a:solidFill>
                  <a:schemeClr val="tx2"/>
                </a:solidFill>
              </a:defRPr>
            </a:lvl4pPr>
            <a:lvl5pPr marL="0" indent="0">
              <a:buClr>
                <a:schemeClr val="tx2"/>
              </a:buClr>
              <a:buFontTx/>
              <a:buNone/>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12CB907E-C602-C34B-93F7-CA9E40714286}" type="slidenum">
              <a:rPr lang="en-US" smtClean="0">
                <a:solidFill>
                  <a:srgbClr val="000000"/>
                </a:solidFill>
              </a:rPr>
              <a:pPr/>
              <a:t>‹#›</a:t>
            </a:fld>
            <a:r>
              <a:rPr lang="en-US" dirty="0">
                <a:solidFill>
                  <a:srgbClr val="000000"/>
                </a:solidFill>
              </a:rPr>
              <a:t> </a:t>
            </a:r>
          </a:p>
        </p:txBody>
      </p:sp>
      <p:sp>
        <p:nvSpPr>
          <p:cNvPr id="2" name="Title 1"/>
          <p:cNvSpPr>
            <a:spLocks noGrp="1"/>
          </p:cNvSpPr>
          <p:nvPr>
            <p:ph type="title"/>
          </p:nvPr>
        </p:nvSpPr>
        <p:spPr>
          <a:xfrm>
            <a:off x="487661" y="522779"/>
            <a:ext cx="11209064" cy="342206"/>
          </a:xfrm>
        </p:spPr>
        <p:txBody>
          <a:bodyPr/>
          <a:lstStyle>
            <a:lvl1pPr>
              <a:defRPr>
                <a:solidFill>
                  <a:schemeClr val="tx2"/>
                </a:solidFill>
              </a:defRPr>
            </a:lvl1pPr>
          </a:lstStyle>
          <a:p>
            <a:r>
              <a:rPr lang="en-US"/>
              <a:t>Click to edit Master title style</a:t>
            </a:r>
            <a:endParaRPr lang="en-US" dirty="0"/>
          </a:p>
        </p:txBody>
      </p:sp>
      <p:sp>
        <p:nvSpPr>
          <p:cNvPr id="6" name="Text Placeholder 3"/>
          <p:cNvSpPr>
            <a:spLocks noGrp="1"/>
          </p:cNvSpPr>
          <p:nvPr>
            <p:ph type="body" sz="quarter" idx="14"/>
          </p:nvPr>
        </p:nvSpPr>
        <p:spPr>
          <a:xfrm>
            <a:off x="487662" y="1117916"/>
            <a:ext cx="11213296" cy="4833623"/>
          </a:xfrm>
        </p:spPr>
        <p:txBody>
          <a:bodyPr/>
          <a:lstStyle>
            <a:lvl1pPr marL="173038" indent="-173038">
              <a:lnSpc>
                <a:spcPct val="90000"/>
              </a:lnSpc>
              <a:spcAft>
                <a:spcPts val="1000"/>
              </a:spcAft>
              <a:defRPr sz="3200">
                <a:solidFill>
                  <a:schemeClr val="tx1"/>
                </a:solidFill>
              </a:defRPr>
            </a:lvl1pPr>
            <a:lvl2pPr marL="740664" indent="-285750">
              <a:spcAft>
                <a:spcPts val="1000"/>
              </a:spcAft>
              <a:buClr>
                <a:schemeClr val="tx2"/>
              </a:buClr>
              <a:buFont typeface="Lucida Grande"/>
              <a:buChar char="—"/>
              <a:defRPr i="1">
                <a:solidFill>
                  <a:schemeClr val="tx2"/>
                </a:solidFill>
              </a:defRPr>
            </a:lvl2pPr>
            <a:lvl3pPr marL="0" indent="0">
              <a:buClr>
                <a:schemeClr val="tx2"/>
              </a:buClr>
              <a:buFontTx/>
              <a:buNone/>
              <a:defRPr>
                <a:solidFill>
                  <a:schemeClr val="tx2"/>
                </a:solidFill>
              </a:defRPr>
            </a:lvl3pPr>
            <a:lvl4pPr marL="0" indent="0">
              <a:buClr>
                <a:schemeClr val="tx2"/>
              </a:buClr>
              <a:buFontTx/>
              <a:buNone/>
              <a:defRPr>
                <a:solidFill>
                  <a:schemeClr val="tx2"/>
                </a:solidFill>
              </a:defRPr>
            </a:lvl4pPr>
            <a:lvl5pPr marL="0" indent="0">
              <a:buClr>
                <a:schemeClr val="tx2"/>
              </a:buClr>
              <a:buFontTx/>
              <a:buNone/>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1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6" name="Picture Placeholder 5"/>
          <p:cNvSpPr>
            <a:spLocks noGrp="1"/>
          </p:cNvSpPr>
          <p:nvPr>
            <p:ph type="pic" sz="quarter" idx="12" hasCustomPrompt="1"/>
          </p:nvPr>
        </p:nvSpPr>
        <p:spPr>
          <a:xfrm>
            <a:off x="1" y="1206500"/>
            <a:ext cx="12188825" cy="5651500"/>
          </a:xfrm>
        </p:spPr>
        <p:txBody>
          <a:bodyPr/>
          <a:lstStyle>
            <a:lvl1pPr marL="0" marR="0" indent="0" algn="l" defTabSz="457200" rtl="0" eaLnBrk="1" fontAlgn="auto" latinLnBrk="0" hangingPunct="1">
              <a:lnSpc>
                <a:spcPct val="100000"/>
              </a:lnSpc>
              <a:spcBef>
                <a:spcPts val="0"/>
              </a:spcBef>
              <a:spcAft>
                <a:spcPts val="600"/>
              </a:spcAft>
              <a:buClr>
                <a:schemeClr val="tx1"/>
              </a:buClr>
              <a:buSzTx/>
              <a:buFont typeface="Arial"/>
              <a:buNone/>
              <a:tabLst/>
              <a:defRPr sz="1800" baseline="0">
                <a:solidFill>
                  <a:schemeClr val="bg2"/>
                </a:solidFill>
              </a:defRPr>
            </a:lvl1pPr>
          </a:lstStyle>
          <a:p>
            <a:r>
              <a:rPr lang="en-US" dirty="0"/>
              <a:t>Drag picture to placeholder or click icon to add. Globe logo should sit on top of picture.</a:t>
            </a:r>
          </a:p>
          <a:p>
            <a:endParaRPr lang="en-US" dirty="0"/>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2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6" name="Picture Placeholder 5"/>
          <p:cNvSpPr>
            <a:spLocks noGrp="1"/>
          </p:cNvSpPr>
          <p:nvPr>
            <p:ph type="pic" sz="quarter" idx="12" hasCustomPrompt="1"/>
          </p:nvPr>
        </p:nvSpPr>
        <p:spPr>
          <a:xfrm>
            <a:off x="0" y="1206500"/>
            <a:ext cx="6106601" cy="5651500"/>
          </a:xfrm>
        </p:spPr>
        <p:txBody>
          <a:bodyPr/>
          <a:lstStyle>
            <a:lvl1pPr marL="0" marR="0" indent="0" algn="l" defTabSz="457200" rtl="0" eaLnBrk="1" fontAlgn="auto" latinLnBrk="0" hangingPunct="1">
              <a:lnSpc>
                <a:spcPct val="100000"/>
              </a:lnSpc>
              <a:spcBef>
                <a:spcPts val="0"/>
              </a:spcBef>
              <a:spcAft>
                <a:spcPts val="600"/>
              </a:spcAft>
              <a:buClr>
                <a:schemeClr val="tx1"/>
              </a:buClr>
              <a:buSzTx/>
              <a:buFont typeface="Arial"/>
              <a:buNone/>
              <a:tabLst/>
              <a:defRPr sz="1800" baseline="0">
                <a:solidFill>
                  <a:schemeClr val="bg2"/>
                </a:solidFill>
              </a:defRPr>
            </a:lvl1pPr>
          </a:lstStyle>
          <a:p>
            <a:r>
              <a:rPr lang="en-US" dirty="0"/>
              <a:t>Drag picture to placeholder or click icon to add. </a:t>
            </a:r>
          </a:p>
        </p:txBody>
      </p:sp>
      <p:sp>
        <p:nvSpPr>
          <p:cNvPr id="9" name="Picture Placeholder 5"/>
          <p:cNvSpPr>
            <a:spLocks noGrp="1"/>
          </p:cNvSpPr>
          <p:nvPr>
            <p:ph type="pic" sz="quarter" idx="13" hasCustomPrompt="1"/>
          </p:nvPr>
        </p:nvSpPr>
        <p:spPr>
          <a:xfrm>
            <a:off x="6094413" y="1206500"/>
            <a:ext cx="6094411" cy="5651500"/>
          </a:xfrm>
        </p:spPr>
        <p:txBody>
          <a:bodyPr/>
          <a:lstStyle>
            <a:lvl1pPr marL="0" marR="0" indent="0" algn="l" defTabSz="457200" rtl="0" eaLnBrk="1" fontAlgn="auto" latinLnBrk="0" hangingPunct="1">
              <a:lnSpc>
                <a:spcPct val="100000"/>
              </a:lnSpc>
              <a:spcBef>
                <a:spcPts val="0"/>
              </a:spcBef>
              <a:spcAft>
                <a:spcPts val="600"/>
              </a:spcAft>
              <a:buClr>
                <a:schemeClr val="tx1"/>
              </a:buClr>
              <a:buSzTx/>
              <a:buFont typeface="Arial"/>
              <a:buNone/>
              <a:tabLst/>
              <a:defRPr sz="1800" baseline="0">
                <a:solidFill>
                  <a:schemeClr val="bg2"/>
                </a:solidFill>
              </a:defRPr>
            </a:lvl1pPr>
          </a:lstStyle>
          <a:p>
            <a:r>
              <a:rPr lang="en-US" dirty="0"/>
              <a:t>Drag picture to placeholder or click icon to add. Globe logo should sit on top of picture.</a:t>
            </a:r>
          </a:p>
          <a:p>
            <a:endParaRPr lang="en-US" dirty="0"/>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Option 1">
    <p:spTree>
      <p:nvGrpSpPr>
        <p:cNvPr id="1" name=""/>
        <p:cNvGrpSpPr/>
        <p:nvPr/>
      </p:nvGrpSpPr>
      <p:grpSpPr>
        <a:xfrm>
          <a:off x="0" y="0"/>
          <a:ext cx="0" cy="0"/>
          <a:chOff x="0" y="0"/>
          <a:chExt cx="0" cy="0"/>
        </a:xfrm>
      </p:grpSpPr>
      <p:sp>
        <p:nvSpPr>
          <p:cNvPr id="3" name="Rectangle 2"/>
          <p:cNvSpPr/>
          <p:nvPr userDrawn="1"/>
        </p:nvSpPr>
        <p:spPr>
          <a:xfrm>
            <a:off x="0" y="774701"/>
            <a:ext cx="12188825" cy="60833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a:p>
        </p:txBody>
      </p:sp>
      <p:sp>
        <p:nvSpPr>
          <p:cNvPr id="2" name="Title 1"/>
          <p:cNvSpPr>
            <a:spLocks noGrp="1"/>
          </p:cNvSpPr>
          <p:nvPr>
            <p:ph type="title" hasCustomPrompt="1"/>
          </p:nvPr>
        </p:nvSpPr>
        <p:spPr bwMode="white">
          <a:xfrm>
            <a:off x="503030" y="1642533"/>
            <a:ext cx="11209064" cy="1512147"/>
          </a:xfrm>
        </p:spPr>
        <p:txBody>
          <a:bodyPr anchor="b" anchorCtr="0"/>
          <a:lstStyle>
            <a:lvl1pPr>
              <a:lnSpc>
                <a:spcPct val="82000"/>
              </a:lnSpc>
              <a:spcAft>
                <a:spcPts val="800"/>
              </a:spcAft>
              <a:defRPr sz="3600">
                <a:solidFill>
                  <a:schemeClr val="bg1"/>
                </a:solidFill>
              </a:defRPr>
            </a:lvl1pPr>
          </a:lstStyle>
          <a:p>
            <a:r>
              <a:rPr lang="en-US" dirty="0"/>
              <a:t>Click to edit </a:t>
            </a:r>
            <a:br>
              <a:rPr lang="en-US" dirty="0"/>
            </a:br>
            <a:r>
              <a:rPr lang="en-US" dirty="0"/>
              <a:t>Master title style</a:t>
            </a:r>
          </a:p>
        </p:txBody>
      </p:sp>
      <p:sp>
        <p:nvSpPr>
          <p:cNvPr id="11" name="Text Placeholder 9"/>
          <p:cNvSpPr>
            <a:spLocks noGrp="1"/>
          </p:cNvSpPr>
          <p:nvPr>
            <p:ph type="body" sz="quarter" idx="13"/>
          </p:nvPr>
        </p:nvSpPr>
        <p:spPr>
          <a:xfrm>
            <a:off x="498799" y="3608390"/>
            <a:ext cx="5609823" cy="2246311"/>
          </a:xfrm>
        </p:spPr>
        <p:txBody>
          <a:bodyPr/>
          <a:lstStyle>
            <a:lvl1pPr marL="0" indent="0">
              <a:lnSpc>
                <a:spcPct val="90000"/>
              </a:lnSpc>
              <a:spcAft>
                <a:spcPts val="600"/>
              </a:spcAft>
              <a:buFontTx/>
              <a:buNone/>
              <a:defRPr sz="2400">
                <a:solidFill>
                  <a:schemeClr val="tx2"/>
                </a:solidFill>
              </a:defRPr>
            </a:lvl1pPr>
            <a:lvl2pPr marL="0" indent="0">
              <a:lnSpc>
                <a:spcPct val="90000"/>
              </a:lnSpc>
              <a:spcAft>
                <a:spcPts val="600"/>
              </a:spcAft>
              <a:buFontTx/>
              <a:buNone/>
              <a:defRPr sz="2400">
                <a:solidFill>
                  <a:schemeClr val="tx2"/>
                </a:solidFill>
              </a:defRPr>
            </a:lvl2pPr>
            <a:lvl3pPr marL="0" indent="0">
              <a:lnSpc>
                <a:spcPct val="90000"/>
              </a:lnSpc>
              <a:spcAft>
                <a:spcPts val="600"/>
              </a:spcAft>
              <a:buFontTx/>
              <a:buNone/>
              <a:defRPr sz="2400">
                <a:solidFill>
                  <a:schemeClr val="tx2"/>
                </a:solidFill>
              </a:defRPr>
            </a:lvl3pPr>
            <a:lvl4pPr marL="0" indent="0">
              <a:lnSpc>
                <a:spcPct val="90000"/>
              </a:lnSpc>
              <a:spcAft>
                <a:spcPts val="600"/>
              </a:spcAft>
              <a:buFontTx/>
              <a:buNone/>
              <a:defRPr sz="2400">
                <a:solidFill>
                  <a:schemeClr val="tx2"/>
                </a:solidFill>
              </a:defRPr>
            </a:lvl4pPr>
            <a:lvl5pPr marL="0" indent="0">
              <a:lnSpc>
                <a:spcPct val="90000"/>
              </a:lnSpc>
              <a:spcAft>
                <a:spcPts val="600"/>
              </a:spcAft>
              <a:buFontTx/>
              <a:buNone/>
              <a:defRPr sz="2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488897" y="6313988"/>
            <a:ext cx="294066" cy="224790"/>
          </a:xfrm>
          <a:prstGeom prst="rect">
            <a:avLst/>
          </a:prstGeom>
        </p:spPr>
        <p:txBody>
          <a:bodyPr vert="horz" lIns="0" tIns="0" rIns="0" bIns="0" rtlCol="0" anchor="t"/>
          <a:lstStyle>
            <a:lvl1pPr algn="l">
              <a:lnSpc>
                <a:spcPts val="1000"/>
              </a:lnSpc>
              <a:defRPr sz="800" b="0">
                <a:solidFill>
                  <a:schemeClr val="tx2"/>
                </a:solidFill>
              </a:defRPr>
            </a:lvl1pPr>
          </a:lstStyle>
          <a:p>
            <a:fld id="{12CB907E-C602-C34B-93F7-CA9E40714286}" type="slidenum">
              <a:rPr lang="en-US" smtClean="0"/>
              <a:pPr/>
              <a:t>‹#›</a:t>
            </a:fld>
            <a:r>
              <a:rPr lang="en-US" dirty="0"/>
              <a:t> </a:t>
            </a:r>
          </a:p>
        </p:txBody>
      </p:sp>
      <p:sp>
        <p:nvSpPr>
          <p:cNvPr id="27" name="TextBox 26"/>
          <p:cNvSpPr txBox="1"/>
          <p:nvPr userDrawn="1"/>
        </p:nvSpPr>
        <p:spPr>
          <a:xfrm>
            <a:off x="868066" y="6313988"/>
            <a:ext cx="9273231" cy="309063"/>
          </a:xfrm>
          <a:prstGeom prst="rect">
            <a:avLst/>
          </a:prstGeom>
          <a:noFill/>
          <a:ln>
            <a:noFill/>
          </a:ln>
        </p:spPr>
        <p:txBody>
          <a:bodyPr wrap="square" lIns="0" tIns="0" rIns="0" bIns="0" rtlCol="0">
            <a:noAutofit/>
          </a:bodyPr>
          <a:lstStyle/>
          <a:p>
            <a:r>
              <a:rPr lang="en-US" sz="900" i="1" kern="1200" dirty="0">
                <a:solidFill>
                  <a:schemeClr val="bg1"/>
                </a:solidFill>
                <a:effectLst/>
                <a:latin typeface="+mn-lt"/>
                <a:ea typeface="+mn-ea"/>
                <a:cs typeface="+mn-cs"/>
              </a:rPr>
              <a:t>© 2017 AT&amp;T intellectual property. All rights reserved. AT&amp;T and Globe Logo are registered trademarks and service marks of AT&amp;T Intellectual property. FirstNet, First Responder Network Authority and FirstNet logo are registered trademarks and service marks of FirstNet, an independent authority within the U.S. Department of Commerce. All other marks are the property of their respective owners. </a:t>
            </a:r>
            <a:endParaRPr lang="en-US" sz="900" kern="1200" dirty="0">
              <a:solidFill>
                <a:schemeClr val="bg1"/>
              </a:solidFill>
              <a:effectLst/>
              <a:latin typeface="+mn-lt"/>
              <a:ea typeface="+mn-ea"/>
              <a:cs typeface="+mn-cs"/>
            </a:endParaRPr>
          </a:p>
        </p:txBody>
      </p:sp>
      <p:pic>
        <p:nvPicPr>
          <p:cNvPr id="26" name="Picture 25">
            <a:extLst>
              <a:ext uri="{FF2B5EF4-FFF2-40B4-BE49-F238E27FC236}">
                <a16:creationId xmlns:a16="http://schemas.microsoft.com/office/drawing/2014/main" id="{6F2DC0F9-BCBD-402A-8271-83B1DF017D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26400" y="6303243"/>
            <a:ext cx="1620356" cy="471070"/>
          </a:xfrm>
          <a:prstGeom prst="rect">
            <a:avLst/>
          </a:prstGeom>
        </p:spPr>
      </p:pic>
    </p:spTree>
    <p:extLst>
      <p:ext uri="{BB962C8B-B14F-4D97-AF65-F5344CB8AC3E}">
        <p14:creationId xmlns:p14="http://schemas.microsoft.com/office/powerpoint/2010/main" val="2312903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2-Row with Picture">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12CB907E-C602-C34B-93F7-CA9E40714286}" type="slidenum">
              <a:rPr lang="en-US" smtClean="0">
                <a:solidFill>
                  <a:srgbClr val="000000"/>
                </a:solidFill>
              </a:rPr>
              <a:pPr/>
              <a:t>‹#›</a:t>
            </a:fld>
            <a:r>
              <a:rPr lang="en-US" dirty="0">
                <a:solidFill>
                  <a:srgbClr val="000000"/>
                </a:solidFill>
              </a:rPr>
              <a:t> </a:t>
            </a:r>
          </a:p>
        </p:txBody>
      </p:sp>
      <p:cxnSp>
        <p:nvCxnSpPr>
          <p:cNvPr id="13" name="Straight Connector 12"/>
          <p:cNvCxnSpPr/>
          <p:nvPr userDrawn="1"/>
        </p:nvCxnSpPr>
        <p:spPr>
          <a:xfrm flipH="1">
            <a:off x="490939" y="3520578"/>
            <a:ext cx="11209064"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87661" y="522779"/>
            <a:ext cx="11209064" cy="342206"/>
          </a:xfrm>
        </p:spPr>
        <p:txBody>
          <a:bodyPr/>
          <a:lstStyle>
            <a:lvl1pPr>
              <a:defRPr>
                <a:solidFill>
                  <a:schemeClr val="tx2"/>
                </a:solidFill>
              </a:defRPr>
            </a:lvl1pPr>
          </a:lstStyle>
          <a:p>
            <a:r>
              <a:rPr lang="en-US"/>
              <a:t>Click to edit Master title style</a:t>
            </a:r>
            <a:endParaRPr lang="en-US" dirty="0"/>
          </a:p>
        </p:txBody>
      </p:sp>
      <p:sp>
        <p:nvSpPr>
          <p:cNvPr id="6" name="Picture Placeholder 5"/>
          <p:cNvSpPr>
            <a:spLocks noGrp="1"/>
          </p:cNvSpPr>
          <p:nvPr>
            <p:ph type="pic" sz="quarter" idx="16"/>
          </p:nvPr>
        </p:nvSpPr>
        <p:spPr>
          <a:xfrm>
            <a:off x="487661" y="1206500"/>
            <a:ext cx="2844059" cy="2128838"/>
          </a:xfrm>
        </p:spPr>
        <p:txBody>
          <a:bodyPr/>
          <a:lstStyle>
            <a:lvl1pPr>
              <a:defRPr sz="1800">
                <a:solidFill>
                  <a:schemeClr val="bg2"/>
                </a:solidFill>
              </a:defRPr>
            </a:lvl1pPr>
          </a:lstStyle>
          <a:p>
            <a:r>
              <a:rPr lang="en-US" dirty="0"/>
              <a:t>Click icon to add picture</a:t>
            </a:r>
          </a:p>
        </p:txBody>
      </p:sp>
      <p:sp>
        <p:nvSpPr>
          <p:cNvPr id="21" name="Text Placeholder 20"/>
          <p:cNvSpPr>
            <a:spLocks noGrp="1"/>
          </p:cNvSpPr>
          <p:nvPr>
            <p:ph type="body" sz="quarter" idx="18"/>
          </p:nvPr>
        </p:nvSpPr>
        <p:spPr>
          <a:xfrm>
            <a:off x="3675693" y="1145571"/>
            <a:ext cx="8024310" cy="2306404"/>
          </a:xfrm>
        </p:spPr>
        <p:txBody>
          <a:bodyPr/>
          <a:lstStyle>
            <a:lvl1pPr>
              <a:defRPr sz="2200"/>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5"/>
          <p:cNvSpPr>
            <a:spLocks noGrp="1"/>
          </p:cNvSpPr>
          <p:nvPr>
            <p:ph type="pic" sz="quarter" idx="17"/>
          </p:nvPr>
        </p:nvSpPr>
        <p:spPr>
          <a:xfrm>
            <a:off x="487661" y="3721100"/>
            <a:ext cx="2844059" cy="2133600"/>
          </a:xfrm>
        </p:spPr>
        <p:txBody>
          <a:bodyPr/>
          <a:lstStyle>
            <a:lvl1pPr>
              <a:defRPr sz="1800">
                <a:solidFill>
                  <a:schemeClr val="bg2"/>
                </a:solidFill>
              </a:defRPr>
            </a:lvl1pPr>
          </a:lstStyle>
          <a:p>
            <a:r>
              <a:rPr lang="en-US" dirty="0"/>
              <a:t>Click icon to add picture</a:t>
            </a:r>
          </a:p>
        </p:txBody>
      </p:sp>
      <p:sp>
        <p:nvSpPr>
          <p:cNvPr id="22" name="Text Placeholder 20"/>
          <p:cNvSpPr>
            <a:spLocks noGrp="1"/>
          </p:cNvSpPr>
          <p:nvPr>
            <p:ph type="body" sz="quarter" idx="19"/>
          </p:nvPr>
        </p:nvSpPr>
        <p:spPr>
          <a:xfrm>
            <a:off x="3675693" y="3632261"/>
            <a:ext cx="8024310" cy="2309752"/>
          </a:xfrm>
        </p:spPr>
        <p:txBody>
          <a:bodyPr/>
          <a:lstStyle>
            <a:lvl1pPr>
              <a:defRPr sz="2200"/>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3-Row with Picture">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12CB907E-C602-C34B-93F7-CA9E40714286}" type="slidenum">
              <a:rPr lang="en-US" smtClean="0">
                <a:solidFill>
                  <a:srgbClr val="000000"/>
                </a:solidFill>
              </a:rPr>
              <a:pPr/>
              <a:t>‹#›</a:t>
            </a:fld>
            <a:r>
              <a:rPr lang="en-US" dirty="0">
                <a:solidFill>
                  <a:srgbClr val="000000"/>
                </a:solidFill>
              </a:rPr>
              <a:t> </a:t>
            </a:r>
          </a:p>
        </p:txBody>
      </p:sp>
      <p:cxnSp>
        <p:nvCxnSpPr>
          <p:cNvPr id="13" name="Straight Connector 12"/>
          <p:cNvCxnSpPr/>
          <p:nvPr userDrawn="1"/>
        </p:nvCxnSpPr>
        <p:spPr>
          <a:xfrm flipH="1">
            <a:off x="490939" y="2690205"/>
            <a:ext cx="11209064"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flipH="1">
            <a:off x="490939" y="4365061"/>
            <a:ext cx="11209064"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6" name="Picture Placeholder 5"/>
          <p:cNvSpPr>
            <a:spLocks noGrp="1"/>
          </p:cNvSpPr>
          <p:nvPr>
            <p:ph type="pic" sz="quarter" idx="16"/>
          </p:nvPr>
        </p:nvSpPr>
        <p:spPr>
          <a:xfrm>
            <a:off x="490939" y="1209839"/>
            <a:ext cx="2844059" cy="1299796"/>
          </a:xfrm>
        </p:spPr>
        <p:txBody>
          <a:bodyPr/>
          <a:lstStyle>
            <a:lvl1pPr>
              <a:defRPr sz="1800">
                <a:solidFill>
                  <a:schemeClr val="bg2"/>
                </a:solidFill>
              </a:defRPr>
            </a:lvl1pPr>
          </a:lstStyle>
          <a:p>
            <a:r>
              <a:rPr lang="en-US" dirty="0"/>
              <a:t>Click icon to add picture</a:t>
            </a:r>
          </a:p>
        </p:txBody>
      </p:sp>
      <p:sp>
        <p:nvSpPr>
          <p:cNvPr id="21" name="Text Placeholder 20"/>
          <p:cNvSpPr>
            <a:spLocks noGrp="1"/>
          </p:cNvSpPr>
          <p:nvPr>
            <p:ph type="body" sz="quarter" idx="18"/>
          </p:nvPr>
        </p:nvSpPr>
        <p:spPr>
          <a:xfrm>
            <a:off x="3675693" y="1146867"/>
            <a:ext cx="8024310" cy="1461642"/>
          </a:xfrm>
        </p:spPr>
        <p:txBody>
          <a:bodyPr/>
          <a:lstStyle>
            <a:lvl1pPr>
              <a:spcAft>
                <a:spcPts val="600"/>
              </a:spcAft>
              <a:defRPr sz="2200"/>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Picture Placeholder 5"/>
          <p:cNvSpPr>
            <a:spLocks noGrp="1"/>
          </p:cNvSpPr>
          <p:nvPr>
            <p:ph type="pic" sz="quarter" idx="19"/>
          </p:nvPr>
        </p:nvSpPr>
        <p:spPr>
          <a:xfrm>
            <a:off x="490939" y="2868174"/>
            <a:ext cx="2844059" cy="1299796"/>
          </a:xfrm>
        </p:spPr>
        <p:txBody>
          <a:bodyPr/>
          <a:lstStyle>
            <a:lvl1pPr>
              <a:defRPr sz="1800">
                <a:solidFill>
                  <a:schemeClr val="bg2"/>
                </a:solidFill>
              </a:defRPr>
            </a:lvl1pPr>
          </a:lstStyle>
          <a:p>
            <a:r>
              <a:rPr lang="en-US" dirty="0"/>
              <a:t>Click icon to add picture</a:t>
            </a:r>
          </a:p>
        </p:txBody>
      </p:sp>
      <p:sp>
        <p:nvSpPr>
          <p:cNvPr id="38" name="Text Placeholder 20"/>
          <p:cNvSpPr>
            <a:spLocks noGrp="1"/>
          </p:cNvSpPr>
          <p:nvPr>
            <p:ph type="body" sz="quarter" idx="20"/>
          </p:nvPr>
        </p:nvSpPr>
        <p:spPr>
          <a:xfrm>
            <a:off x="3675693" y="2778378"/>
            <a:ext cx="8024310" cy="1456917"/>
          </a:xfrm>
        </p:spPr>
        <p:txBody>
          <a:bodyPr/>
          <a:lstStyle>
            <a:lvl1pPr>
              <a:spcAft>
                <a:spcPts val="600"/>
              </a:spcAft>
              <a:defRPr sz="2200"/>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9" name="Picture Placeholder 5"/>
          <p:cNvSpPr>
            <a:spLocks noGrp="1"/>
          </p:cNvSpPr>
          <p:nvPr>
            <p:ph type="pic" sz="quarter" idx="21"/>
          </p:nvPr>
        </p:nvSpPr>
        <p:spPr>
          <a:xfrm>
            <a:off x="490939" y="4546625"/>
            <a:ext cx="2844059" cy="1299796"/>
          </a:xfrm>
        </p:spPr>
        <p:txBody>
          <a:bodyPr/>
          <a:lstStyle>
            <a:lvl1pPr>
              <a:defRPr sz="1800">
                <a:solidFill>
                  <a:schemeClr val="bg2"/>
                </a:solidFill>
              </a:defRPr>
            </a:lvl1pPr>
          </a:lstStyle>
          <a:p>
            <a:r>
              <a:rPr lang="en-US" dirty="0"/>
              <a:t>Click icon to add picture</a:t>
            </a:r>
          </a:p>
        </p:txBody>
      </p:sp>
      <p:sp>
        <p:nvSpPr>
          <p:cNvPr id="40" name="Text Placeholder 20"/>
          <p:cNvSpPr>
            <a:spLocks noGrp="1"/>
          </p:cNvSpPr>
          <p:nvPr>
            <p:ph type="body" sz="quarter" idx="22"/>
          </p:nvPr>
        </p:nvSpPr>
        <p:spPr>
          <a:xfrm>
            <a:off x="3675693" y="4465965"/>
            <a:ext cx="8024310" cy="1485573"/>
          </a:xfrm>
        </p:spPr>
        <p:txBody>
          <a:bodyPr/>
          <a:lstStyle>
            <a:lvl1pPr>
              <a:spcAft>
                <a:spcPts val="600"/>
              </a:spcAft>
              <a:defRPr sz="2200"/>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2-Col with Picture">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12CB907E-C602-C34B-93F7-CA9E40714286}" type="slidenum">
              <a:rPr lang="en-US" smtClean="0">
                <a:solidFill>
                  <a:srgbClr val="000000"/>
                </a:solidFill>
              </a:rPr>
              <a:pPr/>
              <a:t>‹#›</a:t>
            </a:fld>
            <a:r>
              <a:rPr lang="en-US" dirty="0">
                <a:solidFill>
                  <a:srgbClr val="000000"/>
                </a:solidFill>
              </a:rPr>
              <a:t> </a:t>
            </a:r>
          </a:p>
        </p:txBody>
      </p:sp>
      <p:cxnSp>
        <p:nvCxnSpPr>
          <p:cNvPr id="20" name="Straight Connector 19"/>
          <p:cNvCxnSpPr/>
          <p:nvPr userDrawn="1"/>
        </p:nvCxnSpPr>
        <p:spPr>
          <a:xfrm>
            <a:off x="6094413" y="1208089"/>
            <a:ext cx="0" cy="4654373"/>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19" name="Picture Placeholder 18"/>
          <p:cNvSpPr>
            <a:spLocks noGrp="1"/>
          </p:cNvSpPr>
          <p:nvPr>
            <p:ph type="pic" sz="quarter" idx="14"/>
          </p:nvPr>
        </p:nvSpPr>
        <p:spPr>
          <a:xfrm>
            <a:off x="486707" y="1209839"/>
            <a:ext cx="5360121" cy="2317504"/>
          </a:xfrm>
        </p:spPr>
        <p:txBody>
          <a:bodyPr/>
          <a:lstStyle>
            <a:lvl1pPr>
              <a:defRPr sz="1800">
                <a:solidFill>
                  <a:schemeClr val="bg2"/>
                </a:solidFill>
              </a:defRPr>
            </a:lvl1pPr>
          </a:lstStyle>
          <a:p>
            <a:r>
              <a:rPr lang="en-US" dirty="0"/>
              <a:t>Click icon to add picture</a:t>
            </a:r>
          </a:p>
        </p:txBody>
      </p:sp>
      <p:sp>
        <p:nvSpPr>
          <p:cNvPr id="21" name="Picture Placeholder 18"/>
          <p:cNvSpPr>
            <a:spLocks noGrp="1"/>
          </p:cNvSpPr>
          <p:nvPr>
            <p:ph type="pic" sz="quarter" idx="15"/>
          </p:nvPr>
        </p:nvSpPr>
        <p:spPr>
          <a:xfrm>
            <a:off x="6339882" y="1209839"/>
            <a:ext cx="5360121" cy="2317504"/>
          </a:xfrm>
        </p:spPr>
        <p:txBody>
          <a:bodyPr/>
          <a:lstStyle>
            <a:lvl1pPr>
              <a:defRPr sz="1800">
                <a:solidFill>
                  <a:schemeClr val="bg2"/>
                </a:solidFill>
              </a:defRPr>
            </a:lvl1pPr>
          </a:lstStyle>
          <a:p>
            <a:r>
              <a:rPr lang="en-US" dirty="0"/>
              <a:t>Click icon to add picture</a:t>
            </a:r>
          </a:p>
        </p:txBody>
      </p:sp>
      <p:sp>
        <p:nvSpPr>
          <p:cNvPr id="6" name="Content Placeholder 5"/>
          <p:cNvSpPr>
            <a:spLocks noGrp="1"/>
          </p:cNvSpPr>
          <p:nvPr>
            <p:ph sz="quarter" idx="12"/>
          </p:nvPr>
        </p:nvSpPr>
        <p:spPr>
          <a:xfrm>
            <a:off x="486707" y="3709989"/>
            <a:ext cx="5363083" cy="2230437"/>
          </a:xfrm>
        </p:spPr>
        <p:txBody>
          <a:bodyPr lIns="0"/>
          <a:lstStyle>
            <a:lvl1pPr>
              <a:defRPr sz="2200">
                <a:solidFill>
                  <a:schemeClr val="tx1"/>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5"/>
          <p:cNvSpPr>
            <a:spLocks noGrp="1"/>
          </p:cNvSpPr>
          <p:nvPr>
            <p:ph sz="quarter" idx="13"/>
          </p:nvPr>
        </p:nvSpPr>
        <p:spPr>
          <a:xfrm>
            <a:off x="6336920" y="3709989"/>
            <a:ext cx="5363083" cy="2230437"/>
          </a:xfrm>
        </p:spPr>
        <p:txBody>
          <a:bodyPr lIns="0"/>
          <a:lstStyle>
            <a:lvl1pPr>
              <a:defRPr sz="2200">
                <a:solidFill>
                  <a:schemeClr val="tx1"/>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3-Col with Picture">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12CB907E-C602-C34B-93F7-CA9E40714286}" type="slidenum">
              <a:rPr lang="en-US" smtClean="0">
                <a:solidFill>
                  <a:srgbClr val="000000"/>
                </a:solidFill>
              </a:rPr>
              <a:pPr/>
              <a:t>‹#›</a:t>
            </a:fld>
            <a:r>
              <a:rPr lang="en-US" dirty="0">
                <a:solidFill>
                  <a:srgbClr val="000000"/>
                </a:solidFill>
              </a:rPr>
              <a:t> </a:t>
            </a:r>
          </a:p>
        </p:txBody>
      </p:sp>
      <p:cxnSp>
        <p:nvCxnSpPr>
          <p:cNvPr id="12" name="Straight Connector 11"/>
          <p:cNvCxnSpPr/>
          <p:nvPr userDrawn="1"/>
        </p:nvCxnSpPr>
        <p:spPr>
          <a:xfrm>
            <a:off x="4142909" y="1208089"/>
            <a:ext cx="0" cy="4654373"/>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8049699" y="1208089"/>
            <a:ext cx="0" cy="4654373"/>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86707" y="522779"/>
            <a:ext cx="11209064" cy="342206"/>
          </a:xfrm>
        </p:spPr>
        <p:txBody>
          <a:bodyPr/>
          <a:lstStyle>
            <a:lvl1pPr>
              <a:defRPr>
                <a:solidFill>
                  <a:schemeClr val="tx2"/>
                </a:solidFill>
              </a:defRPr>
            </a:lvl1pPr>
          </a:lstStyle>
          <a:p>
            <a:r>
              <a:rPr lang="en-US"/>
              <a:t>Click to edit Master title style</a:t>
            </a:r>
            <a:endParaRPr lang="en-US" dirty="0"/>
          </a:p>
        </p:txBody>
      </p:sp>
      <p:sp>
        <p:nvSpPr>
          <p:cNvPr id="20" name="Picture Placeholder 18"/>
          <p:cNvSpPr>
            <a:spLocks noGrp="1"/>
          </p:cNvSpPr>
          <p:nvPr>
            <p:ph type="pic" sz="quarter" idx="14"/>
          </p:nvPr>
        </p:nvSpPr>
        <p:spPr>
          <a:xfrm>
            <a:off x="486706" y="1208088"/>
            <a:ext cx="3400552" cy="2317504"/>
          </a:xfrm>
        </p:spPr>
        <p:txBody>
          <a:bodyPr/>
          <a:lstStyle>
            <a:lvl1pPr>
              <a:defRPr sz="1800">
                <a:solidFill>
                  <a:schemeClr val="bg2"/>
                </a:solidFill>
              </a:defRPr>
            </a:lvl1pPr>
          </a:lstStyle>
          <a:p>
            <a:r>
              <a:rPr lang="en-US" dirty="0"/>
              <a:t>Click icon to add picture</a:t>
            </a:r>
          </a:p>
        </p:txBody>
      </p:sp>
      <p:sp>
        <p:nvSpPr>
          <p:cNvPr id="21" name="Picture Placeholder 18"/>
          <p:cNvSpPr>
            <a:spLocks noGrp="1"/>
          </p:cNvSpPr>
          <p:nvPr>
            <p:ph type="pic" sz="quarter" idx="20"/>
          </p:nvPr>
        </p:nvSpPr>
        <p:spPr>
          <a:xfrm>
            <a:off x="4396253" y="1208088"/>
            <a:ext cx="3400552" cy="2317504"/>
          </a:xfrm>
        </p:spPr>
        <p:txBody>
          <a:bodyPr/>
          <a:lstStyle>
            <a:lvl1pPr>
              <a:defRPr sz="1800">
                <a:solidFill>
                  <a:schemeClr val="bg2"/>
                </a:solidFill>
              </a:defRPr>
            </a:lvl1pPr>
          </a:lstStyle>
          <a:p>
            <a:r>
              <a:rPr lang="en-US" dirty="0"/>
              <a:t>Click icon to add picture</a:t>
            </a:r>
          </a:p>
        </p:txBody>
      </p:sp>
      <p:sp>
        <p:nvSpPr>
          <p:cNvPr id="22" name="Picture Placeholder 18"/>
          <p:cNvSpPr>
            <a:spLocks noGrp="1"/>
          </p:cNvSpPr>
          <p:nvPr>
            <p:ph type="pic" sz="quarter" idx="21"/>
          </p:nvPr>
        </p:nvSpPr>
        <p:spPr>
          <a:xfrm>
            <a:off x="8299451" y="1208088"/>
            <a:ext cx="3400552" cy="2317504"/>
          </a:xfrm>
        </p:spPr>
        <p:txBody>
          <a:bodyPr/>
          <a:lstStyle>
            <a:lvl1pPr>
              <a:defRPr sz="1800">
                <a:solidFill>
                  <a:schemeClr val="bg2"/>
                </a:solidFill>
              </a:defRPr>
            </a:lvl1pPr>
          </a:lstStyle>
          <a:p>
            <a:r>
              <a:rPr lang="en-US" dirty="0"/>
              <a:t>Click icon to add picture</a:t>
            </a:r>
          </a:p>
        </p:txBody>
      </p:sp>
      <p:sp>
        <p:nvSpPr>
          <p:cNvPr id="14" name="Content Placeholder 5"/>
          <p:cNvSpPr>
            <a:spLocks noGrp="1"/>
          </p:cNvSpPr>
          <p:nvPr>
            <p:ph sz="quarter" idx="17"/>
          </p:nvPr>
        </p:nvSpPr>
        <p:spPr>
          <a:xfrm>
            <a:off x="486707" y="3692708"/>
            <a:ext cx="3405614" cy="2254067"/>
          </a:xfrm>
        </p:spPr>
        <p:txBody>
          <a:bodyPr lIns="0"/>
          <a:lstStyle>
            <a:lvl1pPr>
              <a:defRPr sz="2200">
                <a:solidFill>
                  <a:schemeClr val="tx1"/>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5"/>
          <p:cNvSpPr>
            <a:spLocks noGrp="1"/>
          </p:cNvSpPr>
          <p:nvPr>
            <p:ph sz="quarter" idx="18"/>
          </p:nvPr>
        </p:nvSpPr>
        <p:spPr>
          <a:xfrm>
            <a:off x="4393497" y="3692708"/>
            <a:ext cx="3405614" cy="2254067"/>
          </a:xfrm>
        </p:spPr>
        <p:txBody>
          <a:bodyPr lIns="0"/>
          <a:lstStyle>
            <a:lvl1pPr>
              <a:defRPr sz="2200">
                <a:solidFill>
                  <a:srgbClr val="009FDB"/>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5"/>
          <p:cNvSpPr>
            <a:spLocks noGrp="1"/>
          </p:cNvSpPr>
          <p:nvPr>
            <p:ph sz="quarter" idx="19"/>
          </p:nvPr>
        </p:nvSpPr>
        <p:spPr>
          <a:xfrm>
            <a:off x="8300289" y="3692708"/>
            <a:ext cx="3405614" cy="2254067"/>
          </a:xfrm>
        </p:spPr>
        <p:txBody>
          <a:bodyPr lIns="0"/>
          <a:lstStyle>
            <a:lvl1pPr>
              <a:defRPr sz="2200">
                <a:solidFill>
                  <a:srgbClr val="009FDB"/>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4-Col with Picture">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12CB907E-C602-C34B-93F7-CA9E40714286}" type="slidenum">
              <a:rPr lang="en-US" smtClean="0">
                <a:solidFill>
                  <a:srgbClr val="000000"/>
                </a:solidFill>
              </a:rPr>
              <a:pPr/>
              <a:t>‹#›</a:t>
            </a:fld>
            <a:r>
              <a:rPr lang="en-US" dirty="0">
                <a:solidFill>
                  <a:srgbClr val="000000"/>
                </a:solidFill>
              </a:rPr>
              <a:t> </a:t>
            </a:r>
          </a:p>
        </p:txBody>
      </p:sp>
      <p:cxnSp>
        <p:nvCxnSpPr>
          <p:cNvPr id="14" name="Straight Connector 13"/>
          <p:cNvCxnSpPr/>
          <p:nvPr userDrawn="1"/>
        </p:nvCxnSpPr>
        <p:spPr>
          <a:xfrm>
            <a:off x="3167640" y="1208089"/>
            <a:ext cx="0" cy="4654373"/>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6098645" y="1209675"/>
            <a:ext cx="0" cy="4652786"/>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9019071" y="1208089"/>
            <a:ext cx="0" cy="4654373"/>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24" name="Picture Placeholder 18"/>
          <p:cNvSpPr>
            <a:spLocks noGrp="1"/>
          </p:cNvSpPr>
          <p:nvPr>
            <p:ph type="pic" sz="quarter" idx="14"/>
          </p:nvPr>
        </p:nvSpPr>
        <p:spPr>
          <a:xfrm>
            <a:off x="486707" y="1208088"/>
            <a:ext cx="2460086" cy="2317504"/>
          </a:xfrm>
        </p:spPr>
        <p:txBody>
          <a:bodyPr/>
          <a:lstStyle>
            <a:lvl1pPr>
              <a:defRPr sz="1800">
                <a:solidFill>
                  <a:schemeClr val="bg2"/>
                </a:solidFill>
              </a:defRPr>
            </a:lvl1pPr>
          </a:lstStyle>
          <a:p>
            <a:r>
              <a:rPr lang="en-US" dirty="0"/>
              <a:t>Click icon to add picture</a:t>
            </a:r>
          </a:p>
        </p:txBody>
      </p:sp>
      <p:sp>
        <p:nvSpPr>
          <p:cNvPr id="25" name="Picture Placeholder 18"/>
          <p:cNvSpPr>
            <a:spLocks noGrp="1"/>
          </p:cNvSpPr>
          <p:nvPr>
            <p:ph type="pic" sz="quarter" idx="21"/>
          </p:nvPr>
        </p:nvSpPr>
        <p:spPr>
          <a:xfrm>
            <a:off x="3412422" y="1208088"/>
            <a:ext cx="2460086" cy="2317504"/>
          </a:xfrm>
        </p:spPr>
        <p:txBody>
          <a:bodyPr/>
          <a:lstStyle>
            <a:lvl1pPr>
              <a:defRPr sz="1800">
                <a:solidFill>
                  <a:schemeClr val="bg2"/>
                </a:solidFill>
              </a:defRPr>
            </a:lvl1pPr>
          </a:lstStyle>
          <a:p>
            <a:r>
              <a:rPr lang="en-US" dirty="0"/>
              <a:t>Click icon to add picture</a:t>
            </a:r>
          </a:p>
        </p:txBody>
      </p:sp>
      <p:sp>
        <p:nvSpPr>
          <p:cNvPr id="26" name="Picture Placeholder 18"/>
          <p:cNvSpPr>
            <a:spLocks noGrp="1"/>
          </p:cNvSpPr>
          <p:nvPr>
            <p:ph type="pic" sz="quarter" idx="22"/>
          </p:nvPr>
        </p:nvSpPr>
        <p:spPr>
          <a:xfrm>
            <a:off x="6332423" y="1208088"/>
            <a:ext cx="2460086" cy="2317504"/>
          </a:xfrm>
        </p:spPr>
        <p:txBody>
          <a:bodyPr/>
          <a:lstStyle>
            <a:lvl1pPr>
              <a:defRPr sz="1800">
                <a:solidFill>
                  <a:schemeClr val="bg2"/>
                </a:solidFill>
              </a:defRPr>
            </a:lvl1pPr>
          </a:lstStyle>
          <a:p>
            <a:r>
              <a:rPr lang="en-US" dirty="0"/>
              <a:t>Click icon to add picture</a:t>
            </a:r>
          </a:p>
        </p:txBody>
      </p:sp>
      <p:sp>
        <p:nvSpPr>
          <p:cNvPr id="27" name="Picture Placeholder 18"/>
          <p:cNvSpPr>
            <a:spLocks noGrp="1"/>
          </p:cNvSpPr>
          <p:nvPr>
            <p:ph type="pic" sz="quarter" idx="23"/>
          </p:nvPr>
        </p:nvSpPr>
        <p:spPr>
          <a:xfrm>
            <a:off x="9239918" y="1208088"/>
            <a:ext cx="2460086" cy="2317504"/>
          </a:xfrm>
        </p:spPr>
        <p:txBody>
          <a:bodyPr/>
          <a:lstStyle>
            <a:lvl1pPr>
              <a:defRPr sz="1800">
                <a:solidFill>
                  <a:schemeClr val="bg2"/>
                </a:solidFill>
              </a:defRPr>
            </a:lvl1pPr>
          </a:lstStyle>
          <a:p>
            <a:r>
              <a:rPr lang="en-US" dirty="0"/>
              <a:t>Click icon to add picture</a:t>
            </a:r>
          </a:p>
        </p:txBody>
      </p:sp>
      <p:sp>
        <p:nvSpPr>
          <p:cNvPr id="13" name="Content Placeholder 5"/>
          <p:cNvSpPr>
            <a:spLocks noGrp="1"/>
          </p:cNvSpPr>
          <p:nvPr>
            <p:ph sz="quarter" idx="17"/>
          </p:nvPr>
        </p:nvSpPr>
        <p:spPr>
          <a:xfrm>
            <a:off x="486707" y="3684588"/>
            <a:ext cx="2436152" cy="2262187"/>
          </a:xfrm>
        </p:spPr>
        <p:txBody>
          <a:bodyPr lIns="0"/>
          <a:lstStyle>
            <a:lvl1pPr>
              <a:defRPr sz="2200">
                <a:solidFill>
                  <a:srgbClr val="009FDB"/>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5"/>
          <p:cNvSpPr>
            <a:spLocks noGrp="1"/>
          </p:cNvSpPr>
          <p:nvPr>
            <p:ph sz="quarter" idx="18"/>
          </p:nvPr>
        </p:nvSpPr>
        <p:spPr>
          <a:xfrm>
            <a:off x="3412422" y="3684588"/>
            <a:ext cx="2436152" cy="2262187"/>
          </a:xfrm>
        </p:spPr>
        <p:txBody>
          <a:bodyPr lIns="0"/>
          <a:lstStyle>
            <a:lvl1pPr>
              <a:defRPr sz="2200">
                <a:solidFill>
                  <a:srgbClr val="009FDB"/>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5"/>
          <p:cNvSpPr>
            <a:spLocks noGrp="1"/>
          </p:cNvSpPr>
          <p:nvPr>
            <p:ph sz="quarter" idx="19"/>
          </p:nvPr>
        </p:nvSpPr>
        <p:spPr>
          <a:xfrm>
            <a:off x="6332423" y="3684588"/>
            <a:ext cx="2436152" cy="2262187"/>
          </a:xfrm>
        </p:spPr>
        <p:txBody>
          <a:bodyPr lIns="0"/>
          <a:lstStyle>
            <a:lvl1pPr>
              <a:defRPr sz="2200">
                <a:solidFill>
                  <a:srgbClr val="009FDB"/>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5"/>
          <p:cNvSpPr>
            <a:spLocks noGrp="1"/>
          </p:cNvSpPr>
          <p:nvPr>
            <p:ph sz="quarter" idx="20"/>
          </p:nvPr>
        </p:nvSpPr>
        <p:spPr>
          <a:xfrm>
            <a:off x="9255280" y="3684588"/>
            <a:ext cx="2436152" cy="2262187"/>
          </a:xfrm>
        </p:spPr>
        <p:txBody>
          <a:bodyPr lIns="0"/>
          <a:lstStyle>
            <a:lvl1pPr>
              <a:defRPr sz="2200">
                <a:solidFill>
                  <a:srgbClr val="009FDB"/>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2-Col with Subhead">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12CB907E-C602-C34B-93F7-CA9E40714286}" type="slidenum">
              <a:rPr lang="en-US" smtClean="0">
                <a:solidFill>
                  <a:srgbClr val="000000"/>
                </a:solidFill>
              </a:rPr>
              <a:pPr/>
              <a:t>‹#›</a:t>
            </a:fld>
            <a:r>
              <a:rPr lang="en-US" dirty="0">
                <a:solidFill>
                  <a:srgbClr val="000000"/>
                </a:solidFill>
              </a:rPr>
              <a:t> </a:t>
            </a:r>
          </a:p>
        </p:txBody>
      </p:sp>
      <p:cxnSp>
        <p:nvCxnSpPr>
          <p:cNvPr id="20" name="Straight Connector 19"/>
          <p:cNvCxnSpPr/>
          <p:nvPr userDrawn="1"/>
        </p:nvCxnSpPr>
        <p:spPr>
          <a:xfrm>
            <a:off x="6094413" y="2686647"/>
            <a:ext cx="0" cy="317757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86707" y="522779"/>
            <a:ext cx="11209064" cy="342206"/>
          </a:xfrm>
        </p:spPr>
        <p:txBody>
          <a:bodyPr/>
          <a:lstStyle>
            <a:lvl1pPr>
              <a:defRPr>
                <a:solidFill>
                  <a:schemeClr val="tx2"/>
                </a:solidFill>
              </a:defRPr>
            </a:lvl1pPr>
          </a:lstStyle>
          <a:p>
            <a:r>
              <a:rPr lang="en-US"/>
              <a:t>Click to edit Master title style</a:t>
            </a:r>
            <a:endParaRPr lang="en-US" dirty="0"/>
          </a:p>
        </p:txBody>
      </p:sp>
      <p:sp>
        <p:nvSpPr>
          <p:cNvPr id="9" name="Content Placeholder 5"/>
          <p:cNvSpPr>
            <a:spLocks noGrp="1"/>
          </p:cNvSpPr>
          <p:nvPr>
            <p:ph sz="quarter" idx="14"/>
          </p:nvPr>
        </p:nvSpPr>
        <p:spPr>
          <a:xfrm>
            <a:off x="486707" y="1118870"/>
            <a:ext cx="11209064" cy="1340190"/>
          </a:xfrm>
        </p:spPr>
        <p:txBody>
          <a:bodyPr/>
          <a:lstStyle>
            <a:lvl1pPr marL="0" indent="0">
              <a:lnSpc>
                <a:spcPct val="90000"/>
              </a:lnSpc>
              <a:spcAft>
                <a:spcPts val="1000"/>
              </a:spcAft>
              <a:buFontTx/>
              <a:buNone/>
              <a:defRPr sz="3200" baseline="0">
                <a:solidFill>
                  <a:schemeClr val="tx1"/>
                </a:solidFill>
              </a:defRPr>
            </a:lvl1pPr>
            <a:lvl2pPr marL="0" indent="0">
              <a:lnSpc>
                <a:spcPct val="90000"/>
              </a:lnSpc>
              <a:spcAft>
                <a:spcPts val="1000"/>
              </a:spcAft>
              <a:buClr>
                <a:schemeClr val="accent5"/>
              </a:buClr>
              <a:buFontTx/>
              <a:buNone/>
              <a:defRPr sz="3200">
                <a:solidFill>
                  <a:schemeClr val="tx1"/>
                </a:solidFill>
              </a:defRPr>
            </a:lvl2pPr>
            <a:lvl3pPr marL="0" indent="0">
              <a:lnSpc>
                <a:spcPct val="90000"/>
              </a:lnSpc>
              <a:spcAft>
                <a:spcPts val="1000"/>
              </a:spcAft>
              <a:buClr>
                <a:schemeClr val="accent5"/>
              </a:buClr>
              <a:buFontTx/>
              <a:buNone/>
              <a:defRPr sz="3200">
                <a:solidFill>
                  <a:schemeClr val="tx1"/>
                </a:solidFill>
              </a:defRPr>
            </a:lvl3pPr>
            <a:lvl4pPr marL="0" indent="0">
              <a:lnSpc>
                <a:spcPct val="90000"/>
              </a:lnSpc>
              <a:spcAft>
                <a:spcPts val="1000"/>
              </a:spcAft>
              <a:buClr>
                <a:schemeClr val="accent5"/>
              </a:buClr>
              <a:buFontTx/>
              <a:buNone/>
              <a:defRPr sz="3200">
                <a:solidFill>
                  <a:schemeClr val="tx1"/>
                </a:solidFill>
              </a:defRPr>
            </a:lvl4pPr>
            <a:lvl5pPr marL="0" indent="0">
              <a:lnSpc>
                <a:spcPct val="90000"/>
              </a:lnSpc>
              <a:spcAft>
                <a:spcPts val="1000"/>
              </a:spcAft>
              <a:buClr>
                <a:schemeClr val="accent5"/>
              </a:buClr>
              <a:buFontTx/>
              <a:buNone/>
              <a:defRPr sz="3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2"/>
          </p:nvPr>
        </p:nvSpPr>
        <p:spPr>
          <a:xfrm>
            <a:off x="486707" y="2624603"/>
            <a:ext cx="5363083" cy="3315823"/>
          </a:xfrm>
        </p:spPr>
        <p:txBody>
          <a:bodyPr/>
          <a:lstStyle>
            <a:lvl1pPr>
              <a:defRPr sz="2200">
                <a:solidFill>
                  <a:schemeClr val="tx2"/>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5"/>
          <p:cNvSpPr>
            <a:spLocks noGrp="1"/>
          </p:cNvSpPr>
          <p:nvPr>
            <p:ph sz="quarter" idx="13"/>
          </p:nvPr>
        </p:nvSpPr>
        <p:spPr>
          <a:xfrm>
            <a:off x="6336920" y="2623099"/>
            <a:ext cx="5363083" cy="3317327"/>
          </a:xfrm>
        </p:spPr>
        <p:txBody>
          <a:bodyPr/>
          <a:lstStyle>
            <a:lvl1pPr>
              <a:defRPr sz="2200">
                <a:solidFill>
                  <a:schemeClr val="tx2"/>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3-Col with Subhead">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12CB907E-C602-C34B-93F7-CA9E40714286}" type="slidenum">
              <a:rPr lang="en-US" smtClean="0">
                <a:solidFill>
                  <a:srgbClr val="000000"/>
                </a:solidFill>
              </a:rPr>
              <a:pPr/>
              <a:t>‹#›</a:t>
            </a:fld>
            <a:r>
              <a:rPr lang="en-US" dirty="0">
                <a:solidFill>
                  <a:srgbClr val="000000"/>
                </a:solidFill>
              </a:rPr>
              <a:t> </a:t>
            </a:r>
          </a:p>
        </p:txBody>
      </p:sp>
      <p:cxnSp>
        <p:nvCxnSpPr>
          <p:cNvPr id="20" name="Straight Connector 19"/>
          <p:cNvCxnSpPr/>
          <p:nvPr userDrawn="1"/>
        </p:nvCxnSpPr>
        <p:spPr>
          <a:xfrm>
            <a:off x="4142909" y="2686647"/>
            <a:ext cx="0" cy="317757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8049699" y="2686647"/>
            <a:ext cx="0" cy="317757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9" name="Content Placeholder 5"/>
          <p:cNvSpPr>
            <a:spLocks noGrp="1"/>
          </p:cNvSpPr>
          <p:nvPr>
            <p:ph sz="quarter" idx="14"/>
          </p:nvPr>
        </p:nvSpPr>
        <p:spPr>
          <a:xfrm>
            <a:off x="490939" y="1117981"/>
            <a:ext cx="11209064" cy="1344168"/>
          </a:xfrm>
        </p:spPr>
        <p:txBody>
          <a:bodyPr/>
          <a:lstStyle>
            <a:lvl1pPr marL="0" indent="0">
              <a:lnSpc>
                <a:spcPct val="90000"/>
              </a:lnSpc>
              <a:spcAft>
                <a:spcPts val="1000"/>
              </a:spcAft>
              <a:buFontTx/>
              <a:buNone/>
              <a:defRPr sz="3200" baseline="0">
                <a:solidFill>
                  <a:schemeClr val="tx1"/>
                </a:solidFill>
              </a:defRPr>
            </a:lvl1pPr>
            <a:lvl2pPr marL="0" indent="0">
              <a:lnSpc>
                <a:spcPct val="90000"/>
              </a:lnSpc>
              <a:spcAft>
                <a:spcPts val="1000"/>
              </a:spcAft>
              <a:buClr>
                <a:schemeClr val="accent5"/>
              </a:buClr>
              <a:buFontTx/>
              <a:buNone/>
              <a:defRPr sz="3200">
                <a:solidFill>
                  <a:schemeClr val="tx1"/>
                </a:solidFill>
              </a:defRPr>
            </a:lvl2pPr>
            <a:lvl3pPr marL="0" indent="0">
              <a:lnSpc>
                <a:spcPct val="90000"/>
              </a:lnSpc>
              <a:spcAft>
                <a:spcPts val="1000"/>
              </a:spcAft>
              <a:buClr>
                <a:schemeClr val="accent5"/>
              </a:buClr>
              <a:buFontTx/>
              <a:buNone/>
              <a:defRPr sz="3200">
                <a:solidFill>
                  <a:schemeClr val="tx1"/>
                </a:solidFill>
              </a:defRPr>
            </a:lvl3pPr>
            <a:lvl4pPr marL="0" indent="0">
              <a:lnSpc>
                <a:spcPct val="90000"/>
              </a:lnSpc>
              <a:spcAft>
                <a:spcPts val="1000"/>
              </a:spcAft>
              <a:buClr>
                <a:schemeClr val="accent5"/>
              </a:buClr>
              <a:buFontTx/>
              <a:buNone/>
              <a:defRPr sz="3200">
                <a:solidFill>
                  <a:schemeClr val="tx1"/>
                </a:solidFill>
              </a:defRPr>
            </a:lvl4pPr>
            <a:lvl5pPr marL="0" indent="0">
              <a:lnSpc>
                <a:spcPct val="90000"/>
              </a:lnSpc>
              <a:spcAft>
                <a:spcPts val="1000"/>
              </a:spcAft>
              <a:buClr>
                <a:schemeClr val="accent5"/>
              </a:buClr>
              <a:buFontTx/>
              <a:buNone/>
              <a:defRPr sz="3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2"/>
          </p:nvPr>
        </p:nvSpPr>
        <p:spPr>
          <a:xfrm>
            <a:off x="486707" y="2623098"/>
            <a:ext cx="3405614" cy="3317328"/>
          </a:xfrm>
        </p:spPr>
        <p:txBody>
          <a:bodyPr/>
          <a:lstStyle>
            <a:lvl1pPr>
              <a:defRPr sz="2200">
                <a:solidFill>
                  <a:schemeClr val="tx2"/>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5"/>
          <p:cNvSpPr>
            <a:spLocks noGrp="1"/>
          </p:cNvSpPr>
          <p:nvPr>
            <p:ph sz="quarter" idx="15"/>
          </p:nvPr>
        </p:nvSpPr>
        <p:spPr>
          <a:xfrm>
            <a:off x="4393497" y="2623098"/>
            <a:ext cx="3405614" cy="3317328"/>
          </a:xfrm>
        </p:spPr>
        <p:txBody>
          <a:bodyPr/>
          <a:lstStyle>
            <a:lvl1pPr>
              <a:defRPr sz="2200">
                <a:solidFill>
                  <a:schemeClr val="tx2"/>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16"/>
          </p:nvPr>
        </p:nvSpPr>
        <p:spPr>
          <a:xfrm>
            <a:off x="8300289" y="2623098"/>
            <a:ext cx="3405614" cy="3317328"/>
          </a:xfrm>
        </p:spPr>
        <p:txBody>
          <a:bodyPr/>
          <a:lstStyle>
            <a:lvl1pPr>
              <a:defRPr sz="2200">
                <a:solidFill>
                  <a:schemeClr val="tx2"/>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4-Col with Subhead">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12CB907E-C602-C34B-93F7-CA9E40714286}" type="slidenum">
              <a:rPr lang="en-US" smtClean="0">
                <a:solidFill>
                  <a:srgbClr val="000000"/>
                </a:solidFill>
              </a:rPr>
              <a:pPr/>
              <a:t>‹#›</a:t>
            </a:fld>
            <a:r>
              <a:rPr lang="en-US" dirty="0">
                <a:solidFill>
                  <a:srgbClr val="000000"/>
                </a:solidFill>
              </a:rPr>
              <a:t> </a:t>
            </a:r>
          </a:p>
        </p:txBody>
      </p:sp>
      <p:cxnSp>
        <p:nvCxnSpPr>
          <p:cNvPr id="12" name="Straight Connector 11"/>
          <p:cNvCxnSpPr/>
          <p:nvPr userDrawn="1"/>
        </p:nvCxnSpPr>
        <p:spPr>
          <a:xfrm>
            <a:off x="3167640" y="2690651"/>
            <a:ext cx="0" cy="3173575"/>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6093355" y="2690651"/>
            <a:ext cx="0" cy="3173575"/>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9019071" y="2690651"/>
            <a:ext cx="0" cy="3173575"/>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9" name="Content Placeholder 5"/>
          <p:cNvSpPr>
            <a:spLocks noGrp="1"/>
          </p:cNvSpPr>
          <p:nvPr>
            <p:ph sz="quarter" idx="14"/>
          </p:nvPr>
        </p:nvSpPr>
        <p:spPr>
          <a:xfrm>
            <a:off x="490939" y="1117981"/>
            <a:ext cx="11209064" cy="1344168"/>
          </a:xfrm>
        </p:spPr>
        <p:txBody>
          <a:bodyPr/>
          <a:lstStyle>
            <a:lvl1pPr marL="0" indent="0">
              <a:lnSpc>
                <a:spcPct val="90000"/>
              </a:lnSpc>
              <a:spcAft>
                <a:spcPts val="1000"/>
              </a:spcAft>
              <a:buFontTx/>
              <a:buNone/>
              <a:defRPr sz="3200" baseline="0">
                <a:solidFill>
                  <a:schemeClr val="tx1"/>
                </a:solidFill>
              </a:defRPr>
            </a:lvl1pPr>
            <a:lvl2pPr marL="0" indent="0">
              <a:lnSpc>
                <a:spcPct val="90000"/>
              </a:lnSpc>
              <a:spcAft>
                <a:spcPts val="1000"/>
              </a:spcAft>
              <a:buClr>
                <a:schemeClr val="accent5"/>
              </a:buClr>
              <a:buFontTx/>
              <a:buNone/>
              <a:defRPr sz="3200">
                <a:solidFill>
                  <a:schemeClr val="tx1"/>
                </a:solidFill>
              </a:defRPr>
            </a:lvl2pPr>
            <a:lvl3pPr marL="0" indent="0">
              <a:lnSpc>
                <a:spcPct val="90000"/>
              </a:lnSpc>
              <a:spcAft>
                <a:spcPts val="1000"/>
              </a:spcAft>
              <a:buClr>
                <a:schemeClr val="accent5"/>
              </a:buClr>
              <a:buFontTx/>
              <a:buNone/>
              <a:defRPr sz="3200">
                <a:solidFill>
                  <a:schemeClr val="tx1"/>
                </a:solidFill>
              </a:defRPr>
            </a:lvl3pPr>
            <a:lvl4pPr marL="0" indent="0">
              <a:lnSpc>
                <a:spcPct val="90000"/>
              </a:lnSpc>
              <a:spcAft>
                <a:spcPts val="1000"/>
              </a:spcAft>
              <a:buClr>
                <a:schemeClr val="accent5"/>
              </a:buClr>
              <a:buFontTx/>
              <a:buNone/>
              <a:defRPr sz="3200">
                <a:solidFill>
                  <a:schemeClr val="tx1"/>
                </a:solidFill>
              </a:defRPr>
            </a:lvl4pPr>
            <a:lvl5pPr marL="0" indent="0">
              <a:lnSpc>
                <a:spcPct val="90000"/>
              </a:lnSpc>
              <a:spcAft>
                <a:spcPts val="1000"/>
              </a:spcAft>
              <a:buClr>
                <a:schemeClr val="accent5"/>
              </a:buClr>
              <a:buFontTx/>
              <a:buNone/>
              <a:defRPr sz="3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5"/>
          <p:cNvSpPr>
            <a:spLocks noGrp="1"/>
          </p:cNvSpPr>
          <p:nvPr>
            <p:ph sz="quarter" idx="15"/>
          </p:nvPr>
        </p:nvSpPr>
        <p:spPr>
          <a:xfrm>
            <a:off x="486707" y="2623098"/>
            <a:ext cx="2436152" cy="3328184"/>
          </a:xfrm>
        </p:spPr>
        <p:txBody>
          <a:bodyPr/>
          <a:lstStyle>
            <a:lvl1pPr>
              <a:defRPr sz="2200">
                <a:solidFill>
                  <a:schemeClr val="tx2"/>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5"/>
          <p:cNvSpPr>
            <a:spLocks noGrp="1"/>
          </p:cNvSpPr>
          <p:nvPr>
            <p:ph sz="quarter" idx="16"/>
          </p:nvPr>
        </p:nvSpPr>
        <p:spPr>
          <a:xfrm>
            <a:off x="3412422" y="2623098"/>
            <a:ext cx="2436152" cy="3328184"/>
          </a:xfrm>
        </p:spPr>
        <p:txBody>
          <a:bodyPr/>
          <a:lstStyle>
            <a:lvl1pPr>
              <a:defRPr sz="2200">
                <a:solidFill>
                  <a:schemeClr val="tx2"/>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5"/>
          <p:cNvSpPr>
            <a:spLocks noGrp="1"/>
          </p:cNvSpPr>
          <p:nvPr>
            <p:ph sz="quarter" idx="17"/>
          </p:nvPr>
        </p:nvSpPr>
        <p:spPr>
          <a:xfrm>
            <a:off x="6338137" y="2623098"/>
            <a:ext cx="2436152" cy="3328184"/>
          </a:xfrm>
        </p:spPr>
        <p:txBody>
          <a:bodyPr/>
          <a:lstStyle>
            <a:lvl1pPr>
              <a:defRPr sz="2200">
                <a:solidFill>
                  <a:schemeClr val="tx2"/>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5"/>
          <p:cNvSpPr>
            <a:spLocks noGrp="1"/>
          </p:cNvSpPr>
          <p:nvPr>
            <p:ph sz="quarter" idx="18"/>
          </p:nvPr>
        </p:nvSpPr>
        <p:spPr>
          <a:xfrm>
            <a:off x="9263851" y="2623098"/>
            <a:ext cx="2436152" cy="3328184"/>
          </a:xfrm>
        </p:spPr>
        <p:txBody>
          <a:bodyPr/>
          <a:lstStyle>
            <a:lvl1pPr>
              <a:defRPr sz="2200">
                <a:solidFill>
                  <a:schemeClr val="tx2"/>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2-Col with Block">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12CB907E-C602-C34B-93F7-CA9E40714286}" type="slidenum">
              <a:rPr lang="en-US" smtClean="0">
                <a:solidFill>
                  <a:srgbClr val="000000"/>
                </a:solidFill>
              </a:rPr>
              <a:pPr/>
              <a:t>‹#›</a:t>
            </a:fld>
            <a:r>
              <a:rPr lang="en-US" dirty="0">
                <a:solidFill>
                  <a:srgbClr val="000000"/>
                </a:solidFill>
              </a:rPr>
              <a:t> </a:t>
            </a:r>
          </a:p>
        </p:txBody>
      </p:sp>
      <p:cxnSp>
        <p:nvCxnSpPr>
          <p:cNvPr id="20" name="Straight Connector 19"/>
          <p:cNvCxnSpPr/>
          <p:nvPr userDrawn="1"/>
        </p:nvCxnSpPr>
        <p:spPr>
          <a:xfrm>
            <a:off x="6094413" y="1769457"/>
            <a:ext cx="0" cy="409476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90939" y="522779"/>
            <a:ext cx="11209064" cy="342206"/>
          </a:xfrm>
        </p:spPr>
        <p:txBody>
          <a:bodyPr/>
          <a:lstStyle>
            <a:lvl1pPr>
              <a:defRPr>
                <a:solidFill>
                  <a:schemeClr val="tx2"/>
                </a:solidFill>
              </a:defRPr>
            </a:lvl1pPr>
          </a:lstStyle>
          <a:p>
            <a:r>
              <a:rPr lang="en-US"/>
              <a:t>Click to edit Master title style</a:t>
            </a:r>
            <a:endParaRPr lang="en-US" dirty="0"/>
          </a:p>
        </p:txBody>
      </p:sp>
      <p:sp>
        <p:nvSpPr>
          <p:cNvPr id="4" name="Text Placeholder 3"/>
          <p:cNvSpPr>
            <a:spLocks noGrp="1"/>
          </p:cNvSpPr>
          <p:nvPr>
            <p:ph type="body" sz="quarter" idx="14"/>
          </p:nvPr>
        </p:nvSpPr>
        <p:spPr>
          <a:xfrm>
            <a:off x="490940" y="1210471"/>
            <a:ext cx="11213296" cy="394846"/>
          </a:xfrm>
          <a:solidFill>
            <a:schemeClr val="tx2"/>
          </a:solidFill>
        </p:spPr>
        <p:txBody>
          <a:bodyPr lIns="91440" tIns="45720" rIns="91440" bIns="45720" anchor="ctr" anchorCtr="0"/>
          <a:lstStyle>
            <a:lvl1pPr marL="0" indent="0" algn="ctr">
              <a:spcAft>
                <a:spcPts val="600"/>
              </a:spcAft>
              <a:buFontTx/>
              <a:buNone/>
              <a:defRPr sz="1400">
                <a:solidFill>
                  <a:schemeClr val="bg1"/>
                </a:solidFill>
              </a:defRPr>
            </a:lvl1pPr>
            <a:lvl2pPr marL="0" indent="0" algn="ctr">
              <a:spcAft>
                <a:spcPts val="600"/>
              </a:spcAft>
              <a:buFontTx/>
              <a:buNone/>
              <a:defRPr sz="1400">
                <a:solidFill>
                  <a:schemeClr val="bg1"/>
                </a:solidFill>
              </a:defRPr>
            </a:lvl2pPr>
            <a:lvl3pPr marL="0" indent="0" algn="ctr">
              <a:spcAft>
                <a:spcPts val="600"/>
              </a:spcAft>
              <a:buFontTx/>
              <a:buNone/>
              <a:defRPr sz="1400">
                <a:solidFill>
                  <a:schemeClr val="bg1"/>
                </a:solidFill>
              </a:defRPr>
            </a:lvl3pPr>
            <a:lvl4pPr marL="0" indent="0" algn="ctr">
              <a:spcAft>
                <a:spcPts val="600"/>
              </a:spcAft>
              <a:buFontTx/>
              <a:buNone/>
              <a:defRPr sz="1400">
                <a:solidFill>
                  <a:schemeClr val="bg1"/>
                </a:solidFill>
              </a:defRPr>
            </a:lvl4pPr>
            <a:lvl5pPr marL="0" indent="0" algn="ctr">
              <a:spcAft>
                <a:spcPts val="600"/>
              </a:spcAft>
              <a:buFontTx/>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5"/>
          </p:nvPr>
        </p:nvSpPr>
        <p:spPr>
          <a:xfrm>
            <a:off x="490939" y="1769550"/>
            <a:ext cx="5372818" cy="769937"/>
          </a:xfrm>
          <a:solidFill>
            <a:schemeClr val="tx1"/>
          </a:solidFill>
        </p:spPr>
        <p:txBody>
          <a:bodyPr lIns="91440" tIns="91440" rIns="91440" bIns="91440" anchor="ctr" anchorCtr="0"/>
          <a:lstStyle>
            <a:lvl1pPr marL="0">
              <a:spcAft>
                <a:spcPts val="600"/>
              </a:spcAft>
              <a:buFontTx/>
              <a:buNone/>
              <a:defRPr sz="1400" b="1">
                <a:solidFill>
                  <a:schemeClr val="bg1"/>
                </a:solidFill>
              </a:defRPr>
            </a:lvl1pPr>
            <a:lvl2pPr marL="0">
              <a:spcAft>
                <a:spcPts val="600"/>
              </a:spcAft>
              <a:buFontTx/>
              <a:buNone/>
              <a:defRPr sz="1400" b="1">
                <a:solidFill>
                  <a:schemeClr val="bg1"/>
                </a:solidFill>
              </a:defRPr>
            </a:lvl2pPr>
            <a:lvl3pPr marL="0" indent="0">
              <a:spcAft>
                <a:spcPts val="600"/>
              </a:spcAft>
              <a:buFontTx/>
              <a:buNone/>
              <a:defRPr sz="1400" b="1">
                <a:solidFill>
                  <a:schemeClr val="bg1"/>
                </a:solidFill>
              </a:defRPr>
            </a:lvl3pPr>
            <a:lvl4pPr marL="0" indent="0">
              <a:spcAft>
                <a:spcPts val="600"/>
              </a:spcAft>
              <a:buFontTx/>
              <a:buNone/>
              <a:defRPr sz="1400" b="1">
                <a:solidFill>
                  <a:schemeClr val="bg1"/>
                </a:solidFill>
              </a:defRPr>
            </a:lvl4pPr>
            <a:lvl5pPr marL="0" indent="0">
              <a:spcAft>
                <a:spcPts val="600"/>
              </a:spcAft>
              <a:buFontTx/>
              <a:buNone/>
              <a:defRPr sz="14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9"/>
          <p:cNvSpPr>
            <a:spLocks noGrp="1"/>
          </p:cNvSpPr>
          <p:nvPr>
            <p:ph type="body" sz="quarter" idx="16"/>
          </p:nvPr>
        </p:nvSpPr>
        <p:spPr>
          <a:xfrm>
            <a:off x="6327186" y="1769550"/>
            <a:ext cx="5372818" cy="769937"/>
          </a:xfrm>
          <a:solidFill>
            <a:schemeClr val="tx1"/>
          </a:solidFill>
        </p:spPr>
        <p:txBody>
          <a:bodyPr lIns="91440" tIns="91440" rIns="91440" bIns="91440" anchor="ctr" anchorCtr="0"/>
          <a:lstStyle>
            <a:lvl1pPr marL="0">
              <a:spcAft>
                <a:spcPts val="600"/>
              </a:spcAft>
              <a:buFontTx/>
              <a:buNone/>
              <a:defRPr sz="1400" b="1">
                <a:solidFill>
                  <a:schemeClr val="bg1"/>
                </a:solidFill>
              </a:defRPr>
            </a:lvl1pPr>
            <a:lvl2pPr marL="0">
              <a:spcAft>
                <a:spcPts val="600"/>
              </a:spcAft>
              <a:buFontTx/>
              <a:buNone/>
              <a:defRPr sz="1400" b="1">
                <a:solidFill>
                  <a:schemeClr val="bg1"/>
                </a:solidFill>
              </a:defRPr>
            </a:lvl2pPr>
            <a:lvl3pPr marL="0" indent="0">
              <a:spcAft>
                <a:spcPts val="600"/>
              </a:spcAft>
              <a:buFontTx/>
              <a:buNone/>
              <a:defRPr sz="1400" b="1">
                <a:solidFill>
                  <a:schemeClr val="bg1"/>
                </a:solidFill>
              </a:defRPr>
            </a:lvl3pPr>
            <a:lvl4pPr marL="0" indent="0">
              <a:spcAft>
                <a:spcPts val="600"/>
              </a:spcAft>
              <a:buFontTx/>
              <a:buNone/>
              <a:defRPr sz="1400" b="1">
                <a:solidFill>
                  <a:schemeClr val="bg1"/>
                </a:solidFill>
              </a:defRPr>
            </a:lvl4pPr>
            <a:lvl5pPr marL="0" indent="0">
              <a:spcAft>
                <a:spcPts val="600"/>
              </a:spcAft>
              <a:buFontTx/>
              <a:buNone/>
              <a:defRPr sz="14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2"/>
          </p:nvPr>
        </p:nvSpPr>
        <p:spPr>
          <a:xfrm>
            <a:off x="490939" y="2624603"/>
            <a:ext cx="5363083" cy="3315823"/>
          </a:xfrm>
        </p:spPr>
        <p:txBody>
          <a:bodyPr lIns="91440"/>
          <a:lstStyle>
            <a:lvl1pPr>
              <a:defRPr sz="2200">
                <a:solidFill>
                  <a:schemeClr val="tx1"/>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5"/>
          <p:cNvSpPr>
            <a:spLocks noGrp="1"/>
          </p:cNvSpPr>
          <p:nvPr>
            <p:ph sz="quarter" idx="13"/>
          </p:nvPr>
        </p:nvSpPr>
        <p:spPr>
          <a:xfrm>
            <a:off x="6336920" y="2623099"/>
            <a:ext cx="5363083" cy="3317327"/>
          </a:xfrm>
        </p:spPr>
        <p:txBody>
          <a:bodyPr lIns="91440"/>
          <a:lstStyle>
            <a:lvl1pPr>
              <a:defRPr sz="2200">
                <a:solidFill>
                  <a:schemeClr val="tx1"/>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3-Col with Block">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12CB907E-C602-C34B-93F7-CA9E40714286}" type="slidenum">
              <a:rPr lang="en-US" smtClean="0">
                <a:solidFill>
                  <a:srgbClr val="000000"/>
                </a:solidFill>
              </a:rPr>
              <a:pPr/>
              <a:t>‹#›</a:t>
            </a:fld>
            <a:r>
              <a:rPr lang="en-US" dirty="0">
                <a:solidFill>
                  <a:srgbClr val="000000"/>
                </a:solidFill>
              </a:rPr>
              <a:t> </a:t>
            </a:r>
          </a:p>
        </p:txBody>
      </p:sp>
      <p:cxnSp>
        <p:nvCxnSpPr>
          <p:cNvPr id="12" name="Straight Connector 11"/>
          <p:cNvCxnSpPr/>
          <p:nvPr userDrawn="1"/>
        </p:nvCxnSpPr>
        <p:spPr>
          <a:xfrm>
            <a:off x="4142909" y="1769457"/>
            <a:ext cx="0" cy="409476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8049699" y="1769457"/>
            <a:ext cx="0" cy="409476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90939" y="522779"/>
            <a:ext cx="11209064" cy="342206"/>
          </a:xfrm>
        </p:spPr>
        <p:txBody>
          <a:bodyPr/>
          <a:lstStyle>
            <a:lvl1pPr>
              <a:defRPr>
                <a:solidFill>
                  <a:schemeClr val="tx2"/>
                </a:solidFill>
              </a:defRPr>
            </a:lvl1pPr>
          </a:lstStyle>
          <a:p>
            <a:r>
              <a:rPr lang="en-US"/>
              <a:t>Click to edit Master title style</a:t>
            </a:r>
            <a:endParaRPr lang="en-US" dirty="0"/>
          </a:p>
        </p:txBody>
      </p:sp>
      <p:sp>
        <p:nvSpPr>
          <p:cNvPr id="4" name="Text Placeholder 3"/>
          <p:cNvSpPr>
            <a:spLocks noGrp="1"/>
          </p:cNvSpPr>
          <p:nvPr>
            <p:ph type="body" sz="quarter" idx="14"/>
          </p:nvPr>
        </p:nvSpPr>
        <p:spPr>
          <a:xfrm>
            <a:off x="490940" y="1210471"/>
            <a:ext cx="11213296" cy="394846"/>
          </a:xfrm>
          <a:solidFill>
            <a:schemeClr val="tx2"/>
          </a:solidFill>
        </p:spPr>
        <p:txBody>
          <a:bodyPr lIns="91440" tIns="45720" rIns="91440" bIns="45720" anchor="ctr" anchorCtr="0"/>
          <a:lstStyle>
            <a:lvl1pPr marL="0" indent="0" algn="ctr">
              <a:spcAft>
                <a:spcPts val="600"/>
              </a:spcAft>
              <a:buFontTx/>
              <a:buNone/>
              <a:defRPr sz="1400">
                <a:solidFill>
                  <a:schemeClr val="bg1"/>
                </a:solidFill>
              </a:defRPr>
            </a:lvl1pPr>
            <a:lvl2pPr marL="0" indent="0" algn="ctr">
              <a:spcAft>
                <a:spcPts val="600"/>
              </a:spcAft>
              <a:buFontTx/>
              <a:buNone/>
              <a:defRPr sz="1400">
                <a:solidFill>
                  <a:schemeClr val="bg1"/>
                </a:solidFill>
              </a:defRPr>
            </a:lvl2pPr>
            <a:lvl3pPr marL="0" indent="0" algn="ctr">
              <a:spcAft>
                <a:spcPts val="600"/>
              </a:spcAft>
              <a:buFontTx/>
              <a:buNone/>
              <a:defRPr sz="1400">
                <a:solidFill>
                  <a:schemeClr val="bg1"/>
                </a:solidFill>
              </a:defRPr>
            </a:lvl3pPr>
            <a:lvl4pPr marL="0" indent="0" algn="ctr">
              <a:spcAft>
                <a:spcPts val="600"/>
              </a:spcAft>
              <a:buFontTx/>
              <a:buNone/>
              <a:defRPr sz="1400">
                <a:solidFill>
                  <a:schemeClr val="bg1"/>
                </a:solidFill>
              </a:defRPr>
            </a:lvl4pPr>
            <a:lvl5pPr marL="0" indent="0" algn="ctr">
              <a:spcAft>
                <a:spcPts val="600"/>
              </a:spcAft>
              <a:buFontTx/>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5"/>
          </p:nvPr>
        </p:nvSpPr>
        <p:spPr>
          <a:xfrm>
            <a:off x="490939" y="1769550"/>
            <a:ext cx="3405614" cy="769937"/>
          </a:xfrm>
          <a:solidFill>
            <a:schemeClr val="tx1"/>
          </a:solidFill>
        </p:spPr>
        <p:txBody>
          <a:bodyPr lIns="91440" tIns="91440" rIns="91440" bIns="91440" anchor="ctr" anchorCtr="0"/>
          <a:lstStyle>
            <a:lvl1pPr marL="0">
              <a:spcAft>
                <a:spcPts val="600"/>
              </a:spcAft>
              <a:buFontTx/>
              <a:buNone/>
              <a:defRPr sz="1400" b="1">
                <a:solidFill>
                  <a:schemeClr val="bg1"/>
                </a:solidFill>
              </a:defRPr>
            </a:lvl1pPr>
            <a:lvl2pPr marL="0">
              <a:spcAft>
                <a:spcPts val="600"/>
              </a:spcAft>
              <a:buFontTx/>
              <a:buNone/>
              <a:defRPr sz="1400" b="1">
                <a:solidFill>
                  <a:schemeClr val="bg1"/>
                </a:solidFill>
              </a:defRPr>
            </a:lvl2pPr>
            <a:lvl3pPr marL="0" indent="0">
              <a:spcAft>
                <a:spcPts val="600"/>
              </a:spcAft>
              <a:buFontTx/>
              <a:buNone/>
              <a:defRPr sz="1400" b="1">
                <a:solidFill>
                  <a:schemeClr val="bg1"/>
                </a:solidFill>
              </a:defRPr>
            </a:lvl3pPr>
            <a:lvl4pPr marL="0" indent="0">
              <a:spcAft>
                <a:spcPts val="600"/>
              </a:spcAft>
              <a:buFontTx/>
              <a:buNone/>
              <a:defRPr sz="1400" b="1">
                <a:solidFill>
                  <a:schemeClr val="bg1"/>
                </a:solidFill>
              </a:defRPr>
            </a:lvl4pPr>
            <a:lvl5pPr marL="0" indent="0">
              <a:spcAft>
                <a:spcPts val="600"/>
              </a:spcAft>
              <a:buFontTx/>
              <a:buNone/>
              <a:defRPr sz="14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9"/>
          <p:cNvSpPr>
            <a:spLocks noGrp="1"/>
          </p:cNvSpPr>
          <p:nvPr>
            <p:ph type="body" sz="quarter" idx="20"/>
          </p:nvPr>
        </p:nvSpPr>
        <p:spPr>
          <a:xfrm>
            <a:off x="4393498" y="1769550"/>
            <a:ext cx="3405614" cy="769937"/>
          </a:xfrm>
          <a:solidFill>
            <a:schemeClr val="tx1"/>
          </a:solidFill>
        </p:spPr>
        <p:txBody>
          <a:bodyPr lIns="91440" tIns="91440" rIns="91440" bIns="91440" anchor="ctr" anchorCtr="0"/>
          <a:lstStyle>
            <a:lvl1pPr marL="0">
              <a:spcAft>
                <a:spcPts val="600"/>
              </a:spcAft>
              <a:buFontTx/>
              <a:buNone/>
              <a:defRPr sz="1400" b="1">
                <a:solidFill>
                  <a:schemeClr val="bg1"/>
                </a:solidFill>
              </a:defRPr>
            </a:lvl1pPr>
            <a:lvl2pPr marL="0">
              <a:spcAft>
                <a:spcPts val="600"/>
              </a:spcAft>
              <a:buFontTx/>
              <a:buNone/>
              <a:defRPr sz="1400" b="1">
                <a:solidFill>
                  <a:schemeClr val="bg1"/>
                </a:solidFill>
              </a:defRPr>
            </a:lvl2pPr>
            <a:lvl3pPr marL="0" indent="0">
              <a:spcAft>
                <a:spcPts val="600"/>
              </a:spcAft>
              <a:buFontTx/>
              <a:buNone/>
              <a:defRPr sz="1400" b="1">
                <a:solidFill>
                  <a:schemeClr val="bg1"/>
                </a:solidFill>
              </a:defRPr>
            </a:lvl3pPr>
            <a:lvl4pPr marL="0" indent="0">
              <a:spcAft>
                <a:spcPts val="600"/>
              </a:spcAft>
              <a:buFontTx/>
              <a:buNone/>
              <a:defRPr sz="1400" b="1">
                <a:solidFill>
                  <a:schemeClr val="bg1"/>
                </a:solidFill>
              </a:defRPr>
            </a:lvl4pPr>
            <a:lvl5pPr marL="0" indent="0">
              <a:spcAft>
                <a:spcPts val="600"/>
              </a:spcAft>
              <a:buFontTx/>
              <a:buNone/>
              <a:defRPr sz="14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9"/>
          <p:cNvSpPr>
            <a:spLocks noGrp="1"/>
          </p:cNvSpPr>
          <p:nvPr>
            <p:ph type="body" sz="quarter" idx="21"/>
          </p:nvPr>
        </p:nvSpPr>
        <p:spPr>
          <a:xfrm>
            <a:off x="8300289" y="1769550"/>
            <a:ext cx="3405614" cy="769937"/>
          </a:xfrm>
          <a:solidFill>
            <a:schemeClr val="tx1"/>
          </a:solidFill>
        </p:spPr>
        <p:txBody>
          <a:bodyPr lIns="91440" tIns="91440" rIns="91440" bIns="91440" anchor="ctr" anchorCtr="0"/>
          <a:lstStyle>
            <a:lvl1pPr marL="0">
              <a:spcAft>
                <a:spcPts val="600"/>
              </a:spcAft>
              <a:buFontTx/>
              <a:buNone/>
              <a:defRPr sz="1400" b="1">
                <a:solidFill>
                  <a:schemeClr val="bg1"/>
                </a:solidFill>
              </a:defRPr>
            </a:lvl1pPr>
            <a:lvl2pPr marL="0">
              <a:spcAft>
                <a:spcPts val="600"/>
              </a:spcAft>
              <a:buFontTx/>
              <a:buNone/>
              <a:defRPr sz="1400" b="1">
                <a:solidFill>
                  <a:schemeClr val="bg1"/>
                </a:solidFill>
              </a:defRPr>
            </a:lvl2pPr>
            <a:lvl3pPr marL="0" indent="0">
              <a:spcAft>
                <a:spcPts val="600"/>
              </a:spcAft>
              <a:buFontTx/>
              <a:buNone/>
              <a:defRPr sz="1400" b="1">
                <a:solidFill>
                  <a:schemeClr val="bg1"/>
                </a:solidFill>
              </a:defRPr>
            </a:lvl3pPr>
            <a:lvl4pPr marL="0" indent="0">
              <a:spcAft>
                <a:spcPts val="600"/>
              </a:spcAft>
              <a:buFontTx/>
              <a:buNone/>
              <a:defRPr sz="1400" b="1">
                <a:solidFill>
                  <a:schemeClr val="bg1"/>
                </a:solidFill>
              </a:defRPr>
            </a:lvl4pPr>
            <a:lvl5pPr marL="0" indent="0">
              <a:spcAft>
                <a:spcPts val="600"/>
              </a:spcAft>
              <a:buFontTx/>
              <a:buNone/>
              <a:defRPr sz="14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5"/>
          <p:cNvSpPr>
            <a:spLocks noGrp="1"/>
          </p:cNvSpPr>
          <p:nvPr>
            <p:ph sz="quarter" idx="17"/>
          </p:nvPr>
        </p:nvSpPr>
        <p:spPr>
          <a:xfrm>
            <a:off x="490939" y="2623098"/>
            <a:ext cx="3405614" cy="3317328"/>
          </a:xfrm>
        </p:spPr>
        <p:txBody>
          <a:bodyPr lIns="91440"/>
          <a:lstStyle>
            <a:lvl1pPr>
              <a:defRPr sz="2200">
                <a:solidFill>
                  <a:schemeClr val="tx1"/>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5"/>
          <p:cNvSpPr>
            <a:spLocks noGrp="1"/>
          </p:cNvSpPr>
          <p:nvPr>
            <p:ph sz="quarter" idx="18"/>
          </p:nvPr>
        </p:nvSpPr>
        <p:spPr>
          <a:xfrm>
            <a:off x="4393497" y="2623098"/>
            <a:ext cx="3405614" cy="3317328"/>
          </a:xfrm>
        </p:spPr>
        <p:txBody>
          <a:bodyPr lIns="91440"/>
          <a:lstStyle>
            <a:lvl1pPr>
              <a:defRPr sz="2200">
                <a:solidFill>
                  <a:srgbClr val="009FDB"/>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5"/>
          <p:cNvSpPr>
            <a:spLocks noGrp="1"/>
          </p:cNvSpPr>
          <p:nvPr>
            <p:ph sz="quarter" idx="19"/>
          </p:nvPr>
        </p:nvSpPr>
        <p:spPr>
          <a:xfrm>
            <a:off x="8300289" y="2623098"/>
            <a:ext cx="3405614" cy="3317328"/>
          </a:xfrm>
        </p:spPr>
        <p:txBody>
          <a:bodyPr lIns="91440"/>
          <a:lstStyle>
            <a:lvl1pPr>
              <a:defRPr sz="2200">
                <a:solidFill>
                  <a:srgbClr val="009FDB"/>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Option 4">
    <p:spTree>
      <p:nvGrpSpPr>
        <p:cNvPr id="1" name=""/>
        <p:cNvGrpSpPr/>
        <p:nvPr/>
      </p:nvGrpSpPr>
      <p:grpSpPr>
        <a:xfrm>
          <a:off x="0" y="0"/>
          <a:ext cx="0" cy="0"/>
          <a:chOff x="0" y="0"/>
          <a:chExt cx="0" cy="0"/>
        </a:xfrm>
      </p:grpSpPr>
      <p:sp>
        <p:nvSpPr>
          <p:cNvPr id="4" name="Rectangle 3"/>
          <p:cNvSpPr/>
          <p:nvPr userDrawn="1"/>
        </p:nvSpPr>
        <p:spPr>
          <a:xfrm>
            <a:off x="0" y="0"/>
            <a:ext cx="12188825" cy="1168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a:p>
        </p:txBody>
      </p:sp>
      <p:sp>
        <p:nvSpPr>
          <p:cNvPr id="2" name="Title 1"/>
          <p:cNvSpPr>
            <a:spLocks noGrp="1"/>
          </p:cNvSpPr>
          <p:nvPr>
            <p:ph type="title" hasCustomPrompt="1"/>
          </p:nvPr>
        </p:nvSpPr>
        <p:spPr>
          <a:xfrm>
            <a:off x="498798" y="1642533"/>
            <a:ext cx="11209064" cy="1512147"/>
          </a:xfrm>
        </p:spPr>
        <p:txBody>
          <a:bodyPr anchor="b" anchorCtr="0"/>
          <a:lstStyle>
            <a:lvl1pPr>
              <a:lnSpc>
                <a:spcPct val="82000"/>
              </a:lnSpc>
              <a:spcAft>
                <a:spcPts val="800"/>
              </a:spcAft>
              <a:defRPr sz="3600">
                <a:solidFill>
                  <a:schemeClr val="tx1"/>
                </a:solidFill>
              </a:defRPr>
            </a:lvl1pPr>
          </a:lstStyle>
          <a:p>
            <a:r>
              <a:rPr lang="en-US" dirty="0"/>
              <a:t>Click to edit </a:t>
            </a:r>
            <a:br>
              <a:rPr lang="en-US" dirty="0"/>
            </a:br>
            <a:r>
              <a:rPr lang="en-US" dirty="0"/>
              <a:t>Master title style</a:t>
            </a:r>
          </a:p>
        </p:txBody>
      </p:sp>
      <p:sp>
        <p:nvSpPr>
          <p:cNvPr id="11" name="Text Placeholder 9"/>
          <p:cNvSpPr>
            <a:spLocks noGrp="1"/>
          </p:cNvSpPr>
          <p:nvPr>
            <p:ph type="body" sz="quarter" idx="13"/>
          </p:nvPr>
        </p:nvSpPr>
        <p:spPr>
          <a:xfrm>
            <a:off x="498799" y="3608390"/>
            <a:ext cx="5609823" cy="2246311"/>
          </a:xfrm>
        </p:spPr>
        <p:txBody>
          <a:bodyPr/>
          <a:lstStyle>
            <a:lvl1pPr marL="0" indent="0">
              <a:lnSpc>
                <a:spcPct val="90000"/>
              </a:lnSpc>
              <a:spcAft>
                <a:spcPts val="600"/>
              </a:spcAft>
              <a:buFontTx/>
              <a:buNone/>
              <a:defRPr sz="2400">
                <a:solidFill>
                  <a:schemeClr val="tx2"/>
                </a:solidFill>
              </a:defRPr>
            </a:lvl1pPr>
            <a:lvl2pPr marL="0" indent="0">
              <a:lnSpc>
                <a:spcPct val="90000"/>
              </a:lnSpc>
              <a:spcAft>
                <a:spcPts val="600"/>
              </a:spcAft>
              <a:buFontTx/>
              <a:buNone/>
              <a:defRPr sz="2400">
                <a:solidFill>
                  <a:schemeClr val="tx2"/>
                </a:solidFill>
              </a:defRPr>
            </a:lvl2pPr>
            <a:lvl3pPr marL="0" indent="0">
              <a:lnSpc>
                <a:spcPct val="90000"/>
              </a:lnSpc>
              <a:spcAft>
                <a:spcPts val="600"/>
              </a:spcAft>
              <a:buFontTx/>
              <a:buNone/>
              <a:defRPr sz="2400">
                <a:solidFill>
                  <a:schemeClr val="tx2"/>
                </a:solidFill>
              </a:defRPr>
            </a:lvl3pPr>
            <a:lvl4pPr marL="0" indent="0">
              <a:lnSpc>
                <a:spcPct val="90000"/>
              </a:lnSpc>
              <a:spcAft>
                <a:spcPts val="600"/>
              </a:spcAft>
              <a:buFontTx/>
              <a:buNone/>
              <a:defRPr sz="2400">
                <a:solidFill>
                  <a:schemeClr val="tx2"/>
                </a:solidFill>
              </a:defRPr>
            </a:lvl4pPr>
            <a:lvl5pPr marL="0" indent="0">
              <a:lnSpc>
                <a:spcPct val="90000"/>
              </a:lnSpc>
              <a:spcAft>
                <a:spcPts val="600"/>
              </a:spcAft>
              <a:buFontTx/>
              <a:buNone/>
              <a:defRPr sz="2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4"/>
          </p:nvPr>
        </p:nvSpPr>
        <p:spPr>
          <a:xfrm>
            <a:off x="480584" y="6331761"/>
            <a:ext cx="294066" cy="224790"/>
          </a:xfrm>
          <a:prstGeom prst="rect">
            <a:avLst/>
          </a:prstGeom>
        </p:spPr>
        <p:txBody>
          <a:bodyPr vert="horz" lIns="0" tIns="0" rIns="0" bIns="0" rtlCol="0" anchor="t"/>
          <a:lstStyle>
            <a:lvl1pPr algn="l">
              <a:lnSpc>
                <a:spcPts val="1000"/>
              </a:lnSpc>
              <a:defRPr sz="800" b="0">
                <a:solidFill>
                  <a:schemeClr val="accent6"/>
                </a:solidFill>
              </a:defRPr>
            </a:lvl1pPr>
          </a:lstStyle>
          <a:p>
            <a:fld id="{12CB907E-C602-C34B-93F7-CA9E40714286}" type="slidenum">
              <a:rPr lang="en-US" smtClean="0"/>
              <a:pPr/>
              <a:t>‹#›</a:t>
            </a:fld>
            <a:r>
              <a:rPr lang="en-US" dirty="0"/>
              <a:t> </a:t>
            </a:r>
          </a:p>
        </p:txBody>
      </p:sp>
    </p:spTree>
    <p:extLst>
      <p:ext uri="{BB962C8B-B14F-4D97-AF65-F5344CB8AC3E}">
        <p14:creationId xmlns:p14="http://schemas.microsoft.com/office/powerpoint/2010/main" val="6294639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4-Col with Block">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12CB907E-C602-C34B-93F7-CA9E40714286}" type="slidenum">
              <a:rPr lang="en-US" smtClean="0">
                <a:solidFill>
                  <a:srgbClr val="000000"/>
                </a:solidFill>
              </a:rPr>
              <a:pPr/>
              <a:t>‹#›</a:t>
            </a:fld>
            <a:r>
              <a:rPr lang="en-US" dirty="0">
                <a:solidFill>
                  <a:srgbClr val="000000"/>
                </a:solidFill>
              </a:rPr>
              <a:t> </a:t>
            </a:r>
          </a:p>
        </p:txBody>
      </p:sp>
      <p:cxnSp>
        <p:nvCxnSpPr>
          <p:cNvPr id="14" name="Straight Connector 13"/>
          <p:cNvCxnSpPr/>
          <p:nvPr userDrawn="1"/>
        </p:nvCxnSpPr>
        <p:spPr>
          <a:xfrm>
            <a:off x="3167640" y="1791167"/>
            <a:ext cx="0" cy="4073058"/>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6094413" y="1769457"/>
            <a:ext cx="0" cy="409476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9019071" y="1780313"/>
            <a:ext cx="0" cy="4083913"/>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90939" y="522779"/>
            <a:ext cx="11209064" cy="342206"/>
          </a:xfrm>
        </p:spPr>
        <p:txBody>
          <a:bodyPr/>
          <a:lstStyle>
            <a:lvl1pPr>
              <a:defRPr>
                <a:solidFill>
                  <a:schemeClr val="tx2"/>
                </a:solidFill>
              </a:defRPr>
            </a:lvl1pPr>
          </a:lstStyle>
          <a:p>
            <a:r>
              <a:rPr lang="en-US"/>
              <a:t>Click to edit Master title style</a:t>
            </a:r>
            <a:endParaRPr lang="en-US" dirty="0"/>
          </a:p>
        </p:txBody>
      </p:sp>
      <p:sp>
        <p:nvSpPr>
          <p:cNvPr id="4" name="Text Placeholder 3"/>
          <p:cNvSpPr>
            <a:spLocks noGrp="1"/>
          </p:cNvSpPr>
          <p:nvPr>
            <p:ph type="body" sz="quarter" idx="14"/>
          </p:nvPr>
        </p:nvSpPr>
        <p:spPr>
          <a:xfrm>
            <a:off x="490940" y="1210471"/>
            <a:ext cx="11213296" cy="394846"/>
          </a:xfrm>
          <a:solidFill>
            <a:schemeClr val="tx2"/>
          </a:solidFill>
        </p:spPr>
        <p:txBody>
          <a:bodyPr lIns="91440" tIns="45720" rIns="91440" bIns="45720" anchor="ctr" anchorCtr="0"/>
          <a:lstStyle>
            <a:lvl1pPr marL="0" indent="0" algn="ctr">
              <a:spcAft>
                <a:spcPts val="600"/>
              </a:spcAft>
              <a:buFontTx/>
              <a:buNone/>
              <a:defRPr sz="1400">
                <a:solidFill>
                  <a:schemeClr val="bg1"/>
                </a:solidFill>
              </a:defRPr>
            </a:lvl1pPr>
            <a:lvl2pPr marL="0" indent="0" algn="ctr">
              <a:spcAft>
                <a:spcPts val="600"/>
              </a:spcAft>
              <a:buFontTx/>
              <a:buNone/>
              <a:defRPr sz="1400">
                <a:solidFill>
                  <a:schemeClr val="bg1"/>
                </a:solidFill>
              </a:defRPr>
            </a:lvl2pPr>
            <a:lvl3pPr marL="0" indent="0" algn="ctr">
              <a:spcAft>
                <a:spcPts val="600"/>
              </a:spcAft>
              <a:buFontTx/>
              <a:buNone/>
              <a:defRPr sz="1400">
                <a:solidFill>
                  <a:schemeClr val="bg1"/>
                </a:solidFill>
              </a:defRPr>
            </a:lvl3pPr>
            <a:lvl4pPr marL="0" indent="0" algn="ctr">
              <a:spcAft>
                <a:spcPts val="600"/>
              </a:spcAft>
              <a:buFontTx/>
              <a:buNone/>
              <a:defRPr sz="1400">
                <a:solidFill>
                  <a:schemeClr val="bg1"/>
                </a:solidFill>
              </a:defRPr>
            </a:lvl4pPr>
            <a:lvl5pPr marL="0" indent="0" algn="ctr">
              <a:spcAft>
                <a:spcPts val="600"/>
              </a:spcAft>
              <a:buFontTx/>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5"/>
          </p:nvPr>
        </p:nvSpPr>
        <p:spPr>
          <a:xfrm>
            <a:off x="490939" y="1769550"/>
            <a:ext cx="2450622" cy="769937"/>
          </a:xfrm>
          <a:solidFill>
            <a:schemeClr val="tx1"/>
          </a:solidFill>
        </p:spPr>
        <p:txBody>
          <a:bodyPr lIns="91440" tIns="91440" rIns="91440" bIns="91440" anchor="ctr" anchorCtr="0"/>
          <a:lstStyle>
            <a:lvl1pPr marL="0">
              <a:spcAft>
                <a:spcPts val="600"/>
              </a:spcAft>
              <a:buFontTx/>
              <a:buNone/>
              <a:defRPr sz="1400" b="1">
                <a:solidFill>
                  <a:schemeClr val="bg1"/>
                </a:solidFill>
              </a:defRPr>
            </a:lvl1pPr>
            <a:lvl2pPr marL="0">
              <a:spcAft>
                <a:spcPts val="600"/>
              </a:spcAft>
              <a:buFontTx/>
              <a:buNone/>
              <a:defRPr sz="1400" b="1">
                <a:solidFill>
                  <a:schemeClr val="bg1"/>
                </a:solidFill>
              </a:defRPr>
            </a:lvl2pPr>
            <a:lvl3pPr marL="0" indent="0">
              <a:spcAft>
                <a:spcPts val="600"/>
              </a:spcAft>
              <a:buFontTx/>
              <a:buNone/>
              <a:defRPr sz="1400" b="1">
                <a:solidFill>
                  <a:schemeClr val="bg1"/>
                </a:solidFill>
              </a:defRPr>
            </a:lvl3pPr>
            <a:lvl4pPr marL="0" indent="0">
              <a:spcAft>
                <a:spcPts val="600"/>
              </a:spcAft>
              <a:buFontTx/>
              <a:buNone/>
              <a:defRPr sz="1400" b="1">
                <a:solidFill>
                  <a:schemeClr val="bg1"/>
                </a:solidFill>
              </a:defRPr>
            </a:lvl4pPr>
            <a:lvl5pPr marL="0" indent="0">
              <a:spcAft>
                <a:spcPts val="600"/>
              </a:spcAft>
              <a:buFontTx/>
              <a:buNone/>
              <a:defRPr sz="14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9"/>
          <p:cNvSpPr>
            <a:spLocks noGrp="1"/>
          </p:cNvSpPr>
          <p:nvPr>
            <p:ph type="body" sz="quarter" idx="21"/>
          </p:nvPr>
        </p:nvSpPr>
        <p:spPr>
          <a:xfrm>
            <a:off x="3412422" y="1769550"/>
            <a:ext cx="2450622" cy="769937"/>
          </a:xfrm>
          <a:solidFill>
            <a:schemeClr val="tx1"/>
          </a:solidFill>
        </p:spPr>
        <p:txBody>
          <a:bodyPr lIns="91440" tIns="91440" rIns="91440" bIns="91440" anchor="ctr" anchorCtr="0"/>
          <a:lstStyle>
            <a:lvl1pPr marL="0">
              <a:spcAft>
                <a:spcPts val="600"/>
              </a:spcAft>
              <a:buFontTx/>
              <a:buNone/>
              <a:defRPr sz="1400" b="1">
                <a:solidFill>
                  <a:schemeClr val="bg1"/>
                </a:solidFill>
              </a:defRPr>
            </a:lvl1pPr>
            <a:lvl2pPr marL="0">
              <a:spcAft>
                <a:spcPts val="600"/>
              </a:spcAft>
              <a:buFontTx/>
              <a:buNone/>
              <a:defRPr sz="1400" b="1">
                <a:solidFill>
                  <a:schemeClr val="bg1"/>
                </a:solidFill>
              </a:defRPr>
            </a:lvl2pPr>
            <a:lvl3pPr marL="0" indent="0">
              <a:spcAft>
                <a:spcPts val="600"/>
              </a:spcAft>
              <a:buFontTx/>
              <a:buNone/>
              <a:defRPr sz="1400" b="1">
                <a:solidFill>
                  <a:schemeClr val="bg1"/>
                </a:solidFill>
              </a:defRPr>
            </a:lvl3pPr>
            <a:lvl4pPr marL="0" indent="0">
              <a:spcAft>
                <a:spcPts val="600"/>
              </a:spcAft>
              <a:buFontTx/>
              <a:buNone/>
              <a:defRPr sz="1400" b="1">
                <a:solidFill>
                  <a:schemeClr val="bg1"/>
                </a:solidFill>
              </a:defRPr>
            </a:lvl4pPr>
            <a:lvl5pPr marL="0" indent="0">
              <a:spcAft>
                <a:spcPts val="600"/>
              </a:spcAft>
              <a:buFontTx/>
              <a:buNone/>
              <a:defRPr sz="14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9"/>
          <p:cNvSpPr>
            <a:spLocks noGrp="1"/>
          </p:cNvSpPr>
          <p:nvPr>
            <p:ph type="body" sz="quarter" idx="22"/>
          </p:nvPr>
        </p:nvSpPr>
        <p:spPr>
          <a:xfrm>
            <a:off x="6332423" y="1769550"/>
            <a:ext cx="2450622" cy="769937"/>
          </a:xfrm>
          <a:solidFill>
            <a:schemeClr val="tx1"/>
          </a:solidFill>
        </p:spPr>
        <p:txBody>
          <a:bodyPr lIns="91440" tIns="91440" rIns="91440" bIns="91440" anchor="ctr" anchorCtr="0"/>
          <a:lstStyle>
            <a:lvl1pPr marL="0">
              <a:spcAft>
                <a:spcPts val="600"/>
              </a:spcAft>
              <a:buFontTx/>
              <a:buNone/>
              <a:defRPr sz="1400" b="1">
                <a:solidFill>
                  <a:schemeClr val="bg1"/>
                </a:solidFill>
              </a:defRPr>
            </a:lvl1pPr>
            <a:lvl2pPr marL="0">
              <a:spcAft>
                <a:spcPts val="600"/>
              </a:spcAft>
              <a:buFontTx/>
              <a:buNone/>
              <a:defRPr sz="1400" b="1">
                <a:solidFill>
                  <a:schemeClr val="bg1"/>
                </a:solidFill>
              </a:defRPr>
            </a:lvl2pPr>
            <a:lvl3pPr marL="0" indent="0">
              <a:spcAft>
                <a:spcPts val="600"/>
              </a:spcAft>
              <a:buFontTx/>
              <a:buNone/>
              <a:defRPr sz="1400" b="1">
                <a:solidFill>
                  <a:schemeClr val="bg1"/>
                </a:solidFill>
              </a:defRPr>
            </a:lvl3pPr>
            <a:lvl4pPr marL="0" indent="0">
              <a:spcAft>
                <a:spcPts val="600"/>
              </a:spcAft>
              <a:buFontTx/>
              <a:buNone/>
              <a:defRPr sz="1400" b="1">
                <a:solidFill>
                  <a:schemeClr val="bg1"/>
                </a:solidFill>
              </a:defRPr>
            </a:lvl4pPr>
            <a:lvl5pPr marL="0" indent="0">
              <a:spcAft>
                <a:spcPts val="600"/>
              </a:spcAft>
              <a:buFontTx/>
              <a:buNone/>
              <a:defRPr sz="14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9"/>
          <p:cNvSpPr>
            <a:spLocks noGrp="1"/>
          </p:cNvSpPr>
          <p:nvPr>
            <p:ph type="body" sz="quarter" idx="23"/>
          </p:nvPr>
        </p:nvSpPr>
        <p:spPr>
          <a:xfrm>
            <a:off x="9255280" y="1769550"/>
            <a:ext cx="2450622" cy="769937"/>
          </a:xfrm>
          <a:solidFill>
            <a:schemeClr val="tx1"/>
          </a:solidFill>
        </p:spPr>
        <p:txBody>
          <a:bodyPr lIns="91440" tIns="91440" rIns="91440" bIns="91440" anchor="ctr" anchorCtr="0"/>
          <a:lstStyle>
            <a:lvl1pPr marL="0">
              <a:spcAft>
                <a:spcPts val="600"/>
              </a:spcAft>
              <a:buFontTx/>
              <a:buNone/>
              <a:defRPr sz="1400" b="1">
                <a:solidFill>
                  <a:schemeClr val="bg1"/>
                </a:solidFill>
              </a:defRPr>
            </a:lvl1pPr>
            <a:lvl2pPr marL="0">
              <a:spcAft>
                <a:spcPts val="600"/>
              </a:spcAft>
              <a:buFontTx/>
              <a:buNone/>
              <a:defRPr sz="1400" b="1">
                <a:solidFill>
                  <a:schemeClr val="bg1"/>
                </a:solidFill>
              </a:defRPr>
            </a:lvl2pPr>
            <a:lvl3pPr marL="0" indent="0">
              <a:spcAft>
                <a:spcPts val="600"/>
              </a:spcAft>
              <a:buFontTx/>
              <a:buNone/>
              <a:defRPr sz="1400" b="1">
                <a:solidFill>
                  <a:schemeClr val="bg1"/>
                </a:solidFill>
              </a:defRPr>
            </a:lvl3pPr>
            <a:lvl4pPr marL="0" indent="0">
              <a:spcAft>
                <a:spcPts val="600"/>
              </a:spcAft>
              <a:buFontTx/>
              <a:buNone/>
              <a:defRPr sz="1400" b="1">
                <a:solidFill>
                  <a:schemeClr val="bg1"/>
                </a:solidFill>
              </a:defRPr>
            </a:lvl4pPr>
            <a:lvl5pPr marL="0" indent="0">
              <a:spcAft>
                <a:spcPts val="600"/>
              </a:spcAft>
              <a:buFontTx/>
              <a:buNone/>
              <a:defRPr sz="14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p:cNvSpPr>
            <a:spLocks noGrp="1"/>
          </p:cNvSpPr>
          <p:nvPr>
            <p:ph sz="quarter" idx="17"/>
          </p:nvPr>
        </p:nvSpPr>
        <p:spPr>
          <a:xfrm>
            <a:off x="490939" y="2623098"/>
            <a:ext cx="2436152" cy="3328184"/>
          </a:xfrm>
        </p:spPr>
        <p:txBody>
          <a:bodyPr lIns="91440"/>
          <a:lstStyle>
            <a:lvl1pPr>
              <a:defRPr sz="2200">
                <a:solidFill>
                  <a:srgbClr val="009FDB"/>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5"/>
          <p:cNvSpPr>
            <a:spLocks noGrp="1"/>
          </p:cNvSpPr>
          <p:nvPr>
            <p:ph sz="quarter" idx="18"/>
          </p:nvPr>
        </p:nvSpPr>
        <p:spPr>
          <a:xfrm>
            <a:off x="3412422" y="2623098"/>
            <a:ext cx="2436152" cy="3328184"/>
          </a:xfrm>
        </p:spPr>
        <p:txBody>
          <a:bodyPr lIns="91440"/>
          <a:lstStyle>
            <a:lvl1pPr>
              <a:defRPr sz="2200">
                <a:solidFill>
                  <a:srgbClr val="009FDB"/>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5"/>
          <p:cNvSpPr>
            <a:spLocks noGrp="1"/>
          </p:cNvSpPr>
          <p:nvPr>
            <p:ph sz="quarter" idx="19"/>
          </p:nvPr>
        </p:nvSpPr>
        <p:spPr>
          <a:xfrm>
            <a:off x="6332423" y="2623098"/>
            <a:ext cx="2436152" cy="3328184"/>
          </a:xfrm>
        </p:spPr>
        <p:txBody>
          <a:bodyPr lIns="91440"/>
          <a:lstStyle>
            <a:lvl1pPr>
              <a:defRPr sz="2200">
                <a:solidFill>
                  <a:srgbClr val="009FDB"/>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5"/>
          <p:cNvSpPr>
            <a:spLocks noGrp="1"/>
          </p:cNvSpPr>
          <p:nvPr>
            <p:ph sz="quarter" idx="20"/>
          </p:nvPr>
        </p:nvSpPr>
        <p:spPr>
          <a:xfrm>
            <a:off x="9255280" y="2623098"/>
            <a:ext cx="2436152" cy="3328184"/>
          </a:xfrm>
        </p:spPr>
        <p:txBody>
          <a:bodyPr lIns="91440"/>
          <a:lstStyle>
            <a:lvl1pPr>
              <a:defRPr sz="2200">
                <a:solidFill>
                  <a:srgbClr val="009FDB"/>
                </a:solidFill>
              </a:defRPr>
            </a:lvl1pPr>
            <a:lvl2pPr>
              <a:spcAft>
                <a:spcPts val="600"/>
              </a:spcAft>
              <a:defRPr>
                <a:solidFill>
                  <a:schemeClr val="tx2"/>
                </a:solidFill>
              </a:defRPr>
            </a:lvl2pPr>
            <a:lvl3pPr>
              <a:spcAft>
                <a:spcPts val="600"/>
              </a:spcAft>
              <a:defRPr>
                <a:solidFill>
                  <a:schemeClr val="tx2"/>
                </a:solidFill>
              </a:defRPr>
            </a:lvl3pPr>
            <a:lvl4pPr>
              <a:spcAft>
                <a:spcPts val="600"/>
              </a:spcAft>
              <a:defRPr>
                <a:solidFill>
                  <a:schemeClr val="tx2"/>
                </a:solidFill>
              </a:defRPr>
            </a:lvl4pPr>
            <a:lvl5pPr>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allout Content">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12CB907E-C602-C34B-93F7-CA9E40714286}" type="slidenum">
              <a:rPr lang="en-US" smtClean="0">
                <a:solidFill>
                  <a:srgbClr val="000000"/>
                </a:solidFill>
              </a:rPr>
              <a:pPr/>
              <a:t>‹#›</a:t>
            </a:fld>
            <a:r>
              <a:rPr lang="en-US" dirty="0">
                <a:solidFill>
                  <a:srgbClr val="000000"/>
                </a:solidFill>
              </a:rPr>
              <a:t> </a:t>
            </a:r>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6" name="Content Placeholder 5"/>
          <p:cNvSpPr>
            <a:spLocks noGrp="1"/>
          </p:cNvSpPr>
          <p:nvPr>
            <p:ph sz="quarter" idx="12"/>
          </p:nvPr>
        </p:nvSpPr>
        <p:spPr>
          <a:xfrm>
            <a:off x="490938" y="1139825"/>
            <a:ext cx="7942744" cy="4806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5"/>
          <p:cNvSpPr>
            <a:spLocks noGrp="1"/>
          </p:cNvSpPr>
          <p:nvPr>
            <p:ph sz="quarter" idx="14"/>
          </p:nvPr>
        </p:nvSpPr>
        <p:spPr>
          <a:xfrm>
            <a:off x="8658470" y="1206500"/>
            <a:ext cx="3041533" cy="4648200"/>
          </a:xfrm>
          <a:solidFill>
            <a:srgbClr val="E8E8E8"/>
          </a:solidFill>
        </p:spPr>
        <p:txBody>
          <a:bodyPr lIns="274320" tIns="182880" rIns="274320" bIns="182880"/>
          <a:lstStyle>
            <a:lvl1pPr>
              <a:lnSpc>
                <a:spcPct val="100000"/>
              </a:lnSpc>
              <a:spcAft>
                <a:spcPts val="600"/>
              </a:spcAft>
              <a:defRPr sz="1600" baseline="0">
                <a:solidFill>
                  <a:schemeClr val="tx2"/>
                </a:solidFill>
              </a:defRPr>
            </a:lvl1pPr>
            <a:lvl2pPr>
              <a:lnSpc>
                <a:spcPct val="100000"/>
              </a:lnSpc>
              <a:spcAft>
                <a:spcPts val="600"/>
              </a:spcAft>
              <a:defRPr sz="1600" i="1" baseline="0"/>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allout Picture">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12CB907E-C602-C34B-93F7-CA9E40714286}" type="slidenum">
              <a:rPr lang="en-US" smtClean="0">
                <a:solidFill>
                  <a:srgbClr val="000000"/>
                </a:solidFill>
              </a:rPr>
              <a:pPr/>
              <a:t>‹#›</a:t>
            </a:fld>
            <a:r>
              <a:rPr lang="en-US" dirty="0">
                <a:solidFill>
                  <a:srgbClr val="000000"/>
                </a:solidFill>
              </a:rPr>
              <a:t> </a:t>
            </a:r>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9" name="Content Placeholder 5"/>
          <p:cNvSpPr>
            <a:spLocks noGrp="1"/>
          </p:cNvSpPr>
          <p:nvPr>
            <p:ph sz="quarter" idx="14"/>
          </p:nvPr>
        </p:nvSpPr>
        <p:spPr>
          <a:xfrm>
            <a:off x="8658470" y="1206500"/>
            <a:ext cx="3041533" cy="4648200"/>
          </a:xfrm>
          <a:solidFill>
            <a:srgbClr val="E8E8E8"/>
          </a:solidFill>
        </p:spPr>
        <p:txBody>
          <a:bodyPr lIns="274320" tIns="182880" rIns="274320" bIns="182880"/>
          <a:lstStyle>
            <a:lvl1pPr>
              <a:lnSpc>
                <a:spcPct val="100000"/>
              </a:lnSpc>
              <a:spcAft>
                <a:spcPts val="600"/>
              </a:spcAft>
              <a:defRPr sz="1600" baseline="0">
                <a:solidFill>
                  <a:schemeClr val="tx2"/>
                </a:solidFill>
              </a:defRPr>
            </a:lvl1pPr>
            <a:lvl2pPr>
              <a:lnSpc>
                <a:spcPct val="100000"/>
              </a:lnSpc>
              <a:spcAft>
                <a:spcPts val="600"/>
              </a:spcAft>
              <a:defRPr sz="1600" i="1" baseline="0"/>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p:cNvSpPr>
            <a:spLocks noGrp="1"/>
          </p:cNvSpPr>
          <p:nvPr>
            <p:ph type="pic" sz="quarter" idx="15"/>
          </p:nvPr>
        </p:nvSpPr>
        <p:spPr>
          <a:xfrm>
            <a:off x="490939" y="1206500"/>
            <a:ext cx="7937550" cy="4648200"/>
          </a:xfrm>
        </p:spPr>
        <p:txBody>
          <a:bodyPr/>
          <a:lstStyle>
            <a:lvl1pPr>
              <a:defRPr sz="1800">
                <a:solidFill>
                  <a:schemeClr val="bg2"/>
                </a:solidFill>
              </a:defRPr>
            </a:lvl1pPr>
          </a:lstStyle>
          <a:p>
            <a:r>
              <a:rPr lang="en-US" dirty="0"/>
              <a:t>Click icon to add picture</a:t>
            </a:r>
          </a:p>
        </p:txBody>
      </p:sp>
    </p:spTree>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From To">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12CB907E-C602-C34B-93F7-CA9E40714286}" type="slidenum">
              <a:rPr lang="en-US" smtClean="0">
                <a:solidFill>
                  <a:srgbClr val="000000"/>
                </a:solidFill>
              </a:rPr>
              <a:pPr/>
              <a:t>‹#›</a:t>
            </a:fld>
            <a:r>
              <a:rPr lang="en-US" dirty="0">
                <a:solidFill>
                  <a:srgbClr val="000000"/>
                </a:solidFill>
              </a:rPr>
              <a:t> </a:t>
            </a:r>
          </a:p>
        </p:txBody>
      </p:sp>
      <p:sp>
        <p:nvSpPr>
          <p:cNvPr id="5" name="Rectangle 4"/>
          <p:cNvSpPr/>
          <p:nvPr userDrawn="1"/>
        </p:nvSpPr>
        <p:spPr>
          <a:xfrm>
            <a:off x="489338" y="1458409"/>
            <a:ext cx="5347794" cy="4405816"/>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a:solidFill>
                <a:prstClr val="white"/>
              </a:solidFill>
            </a:endParaRPr>
          </a:p>
        </p:txBody>
      </p:sp>
      <p:sp>
        <p:nvSpPr>
          <p:cNvPr id="15" name="Rectangle 14"/>
          <p:cNvSpPr/>
          <p:nvPr userDrawn="1"/>
        </p:nvSpPr>
        <p:spPr>
          <a:xfrm>
            <a:off x="6352209" y="1458409"/>
            <a:ext cx="5347794" cy="4405816"/>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a:solidFill>
                <a:prstClr val="white"/>
              </a:solidFill>
            </a:endParaRPr>
          </a:p>
        </p:txBody>
      </p:sp>
      <p:sp>
        <p:nvSpPr>
          <p:cNvPr id="2" name="Title 1"/>
          <p:cNvSpPr>
            <a:spLocks noGrp="1"/>
          </p:cNvSpPr>
          <p:nvPr>
            <p:ph type="title"/>
          </p:nvPr>
        </p:nvSpPr>
        <p:spPr>
          <a:xfrm>
            <a:off x="489338" y="522779"/>
            <a:ext cx="11209064" cy="342206"/>
          </a:xfrm>
        </p:spPr>
        <p:txBody>
          <a:bodyPr/>
          <a:lstStyle>
            <a:lvl1pPr>
              <a:defRPr>
                <a:solidFill>
                  <a:schemeClr val="tx2"/>
                </a:solidFill>
              </a:defRPr>
            </a:lvl1pPr>
          </a:lstStyle>
          <a:p>
            <a:r>
              <a:rPr lang="en-US"/>
              <a:t>Click to edit Master title style</a:t>
            </a:r>
            <a:endParaRPr lang="en-US" dirty="0"/>
          </a:p>
        </p:txBody>
      </p:sp>
      <p:sp>
        <p:nvSpPr>
          <p:cNvPr id="4" name="Text Placeholder 3"/>
          <p:cNvSpPr>
            <a:spLocks noGrp="1"/>
          </p:cNvSpPr>
          <p:nvPr>
            <p:ph type="body" sz="quarter" idx="14"/>
          </p:nvPr>
        </p:nvSpPr>
        <p:spPr>
          <a:xfrm>
            <a:off x="489339" y="1142212"/>
            <a:ext cx="5347755" cy="316199"/>
          </a:xfrm>
        </p:spPr>
        <p:txBody>
          <a:bodyPr/>
          <a:lstStyle>
            <a:lvl1pPr marL="0" indent="0">
              <a:lnSpc>
                <a:spcPct val="100000"/>
              </a:lnSpc>
              <a:spcAft>
                <a:spcPts val="0"/>
              </a:spcAft>
              <a:buFontTx/>
              <a:buNone/>
              <a:defRPr sz="1600" b="0" i="1">
                <a:solidFill>
                  <a:schemeClr val="tx2"/>
                </a:solidFill>
              </a:defRPr>
            </a:lvl1pPr>
            <a:lvl2pPr marL="0" indent="0">
              <a:lnSpc>
                <a:spcPct val="100000"/>
              </a:lnSpc>
              <a:spcAft>
                <a:spcPts val="0"/>
              </a:spcAft>
              <a:buFontTx/>
              <a:buNone/>
              <a:defRPr sz="1600" b="0" i="1">
                <a:solidFill>
                  <a:schemeClr val="tx2"/>
                </a:solidFill>
              </a:defRPr>
            </a:lvl2pPr>
            <a:lvl3pPr marL="0" indent="0">
              <a:lnSpc>
                <a:spcPct val="100000"/>
              </a:lnSpc>
              <a:spcAft>
                <a:spcPts val="0"/>
              </a:spcAft>
              <a:buFontTx/>
              <a:buNone/>
              <a:defRPr sz="1600" b="0" i="1">
                <a:solidFill>
                  <a:schemeClr val="tx2"/>
                </a:solidFill>
              </a:defRPr>
            </a:lvl3pPr>
            <a:lvl4pPr marL="0" indent="0">
              <a:lnSpc>
                <a:spcPct val="100000"/>
              </a:lnSpc>
              <a:spcAft>
                <a:spcPts val="0"/>
              </a:spcAft>
              <a:buFontTx/>
              <a:buNone/>
              <a:defRPr sz="1600" b="0" i="1">
                <a:solidFill>
                  <a:schemeClr val="tx2"/>
                </a:solidFill>
              </a:defRPr>
            </a:lvl4pPr>
            <a:lvl5pPr marL="0" indent="0">
              <a:lnSpc>
                <a:spcPct val="100000"/>
              </a:lnSpc>
              <a:spcAft>
                <a:spcPts val="0"/>
              </a:spcAft>
              <a:buFontTx/>
              <a:buNone/>
              <a:defRPr sz="1600" b="0" i="1">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2"/>
          </p:nvPr>
        </p:nvSpPr>
        <p:spPr>
          <a:xfrm>
            <a:off x="729005" y="1587384"/>
            <a:ext cx="4875530" cy="41371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3"/>
          <p:cNvSpPr>
            <a:spLocks noGrp="1"/>
          </p:cNvSpPr>
          <p:nvPr>
            <p:ph type="body" sz="quarter" idx="15"/>
          </p:nvPr>
        </p:nvSpPr>
        <p:spPr>
          <a:xfrm>
            <a:off x="6361399" y="1142212"/>
            <a:ext cx="5338604" cy="316199"/>
          </a:xfrm>
        </p:spPr>
        <p:txBody>
          <a:bodyPr/>
          <a:lstStyle>
            <a:lvl1pPr marL="0" indent="0">
              <a:lnSpc>
                <a:spcPct val="100000"/>
              </a:lnSpc>
              <a:spcAft>
                <a:spcPts val="0"/>
              </a:spcAft>
              <a:buFontTx/>
              <a:buNone/>
              <a:defRPr sz="1600" b="0" i="1">
                <a:solidFill>
                  <a:schemeClr val="tx2"/>
                </a:solidFill>
              </a:defRPr>
            </a:lvl1pPr>
            <a:lvl2pPr marL="0" indent="0">
              <a:lnSpc>
                <a:spcPct val="100000"/>
              </a:lnSpc>
              <a:spcAft>
                <a:spcPts val="0"/>
              </a:spcAft>
              <a:buFontTx/>
              <a:buNone/>
              <a:defRPr sz="1600" b="0" i="1">
                <a:solidFill>
                  <a:schemeClr val="tx2"/>
                </a:solidFill>
              </a:defRPr>
            </a:lvl2pPr>
            <a:lvl3pPr marL="0" indent="0">
              <a:lnSpc>
                <a:spcPct val="100000"/>
              </a:lnSpc>
              <a:spcAft>
                <a:spcPts val="0"/>
              </a:spcAft>
              <a:buFontTx/>
              <a:buNone/>
              <a:defRPr sz="1600" b="0" i="1">
                <a:solidFill>
                  <a:schemeClr val="tx2"/>
                </a:solidFill>
              </a:defRPr>
            </a:lvl3pPr>
            <a:lvl4pPr marL="0" indent="0">
              <a:lnSpc>
                <a:spcPct val="100000"/>
              </a:lnSpc>
              <a:spcAft>
                <a:spcPts val="0"/>
              </a:spcAft>
              <a:buFontTx/>
              <a:buNone/>
              <a:defRPr sz="1600" b="0" i="1">
                <a:solidFill>
                  <a:schemeClr val="tx2"/>
                </a:solidFill>
              </a:defRPr>
            </a:lvl4pPr>
            <a:lvl5pPr marL="0" indent="0">
              <a:lnSpc>
                <a:spcPct val="100000"/>
              </a:lnSpc>
              <a:spcAft>
                <a:spcPts val="0"/>
              </a:spcAft>
              <a:buFontTx/>
              <a:buNone/>
              <a:defRPr sz="1600" b="0" i="1">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16"/>
          </p:nvPr>
        </p:nvSpPr>
        <p:spPr>
          <a:xfrm>
            <a:off x="6586412" y="1587384"/>
            <a:ext cx="4875530" cy="41371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userDrawn="1"/>
        </p:nvPicPr>
        <p:blipFill>
          <a:blip r:embed="rId2"/>
          <a:stretch>
            <a:fillRect/>
          </a:stretch>
        </p:blipFill>
        <p:spPr>
          <a:xfrm>
            <a:off x="5983968" y="3217928"/>
            <a:ext cx="253934" cy="596900"/>
          </a:xfrm>
          <a:prstGeom prst="rect">
            <a:avLst/>
          </a:prstGeom>
        </p:spPr>
      </p:pic>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 y="-11594"/>
            <a:ext cx="12188820" cy="3928532"/>
          </a:xfrm>
          <a:prstGeom prst="rect">
            <a:avLst/>
          </a:prstGeom>
        </p:spPr>
      </p:pic>
      <p:sp>
        <p:nvSpPr>
          <p:cNvPr id="3" name="Subtitle 2"/>
          <p:cNvSpPr>
            <a:spLocks noGrp="1"/>
          </p:cNvSpPr>
          <p:nvPr>
            <p:ph type="subTitle" idx="1"/>
          </p:nvPr>
        </p:nvSpPr>
        <p:spPr>
          <a:xfrm>
            <a:off x="1523603" y="4380412"/>
            <a:ext cx="9141619" cy="877389"/>
          </a:xfrm>
        </p:spPr>
        <p:txBody>
          <a:bodyPr/>
          <a:lstStyle>
            <a:lvl1pPr marL="0" indent="0" algn="ctr">
              <a:buNone/>
              <a:defRPr sz="2399" b="1"/>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US" dirty="0"/>
          </a:p>
        </p:txBody>
      </p:sp>
      <p:sp>
        <p:nvSpPr>
          <p:cNvPr id="12" name="Text Placeholder 11"/>
          <p:cNvSpPr>
            <a:spLocks noGrp="1"/>
          </p:cNvSpPr>
          <p:nvPr>
            <p:ph type="body" sz="quarter" idx="10" hasCustomPrompt="1"/>
          </p:nvPr>
        </p:nvSpPr>
        <p:spPr>
          <a:xfrm>
            <a:off x="4171596" y="5672240"/>
            <a:ext cx="3845635" cy="714375"/>
          </a:xfrm>
        </p:spPr>
        <p:txBody>
          <a:bodyPr/>
          <a:lstStyle>
            <a:lvl1pPr marL="0" indent="0" algn="ctr">
              <a:buNone/>
              <a:defRPr/>
            </a:lvl1pPr>
          </a:lstStyle>
          <a:p>
            <a:pPr lvl="0"/>
            <a:r>
              <a:rPr lang="en-US" dirty="0"/>
              <a:t>Date</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1594"/>
            <a:ext cx="4786441" cy="1384583"/>
          </a:xfrm>
          <a:prstGeom prst="rect">
            <a:avLst/>
          </a:prstGeom>
          <a:effectLst>
            <a:outerShdw blurRad="50800" dist="38100" dir="2700000" algn="tl" rotWithShape="0">
              <a:prstClr val="black">
                <a:alpha val="40000"/>
              </a:prstClr>
            </a:outerShdw>
          </a:effectLst>
        </p:spPr>
      </p:pic>
      <p:sp>
        <p:nvSpPr>
          <p:cNvPr id="2" name="Title 1"/>
          <p:cNvSpPr>
            <a:spLocks noGrp="1"/>
          </p:cNvSpPr>
          <p:nvPr>
            <p:ph type="ctrTitle"/>
          </p:nvPr>
        </p:nvSpPr>
        <p:spPr>
          <a:xfrm>
            <a:off x="914162" y="2325596"/>
            <a:ext cx="10360501" cy="1318508"/>
          </a:xfrm>
          <a:effectLst>
            <a:outerShdw blurRad="50800" dist="38100" dir="2700000" algn="tl" rotWithShape="0">
              <a:prstClr val="black">
                <a:alpha val="40000"/>
              </a:prstClr>
            </a:outerShdw>
          </a:effectLst>
        </p:spPr>
        <p:txBody>
          <a:bodyPr anchor="b">
            <a:normAutofit/>
          </a:bodyPr>
          <a:lstStyle>
            <a:lvl1pPr algn="ctr">
              <a:defRPr sz="4399" b="1">
                <a:latin typeface="+mn-lt"/>
              </a:defRPr>
            </a:lvl1pPr>
          </a:lstStyle>
          <a:p>
            <a:r>
              <a:rPr lang="en-US" dirty="0"/>
              <a:t>Click to edit Master title style</a:t>
            </a:r>
          </a:p>
        </p:txBody>
      </p:sp>
      <p:sp>
        <p:nvSpPr>
          <p:cNvPr id="9" name="TextBox 8"/>
          <p:cNvSpPr txBox="1"/>
          <p:nvPr/>
        </p:nvSpPr>
        <p:spPr>
          <a:xfrm>
            <a:off x="1457912" y="972131"/>
            <a:ext cx="3497560"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defTabSz="914126"/>
            <a:r>
              <a:rPr lang="en-US" sz="3199" dirty="0">
                <a:solidFill>
                  <a:prstClr val="white"/>
                </a:solidFill>
              </a:rPr>
              <a:t>www.firstnet.gov</a:t>
            </a:r>
          </a:p>
        </p:txBody>
      </p:sp>
    </p:spTree>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alpha val="39000"/>
          </a:schemeClr>
        </a:solidFill>
        <a:effectLst/>
      </p:bgPr>
    </p:bg>
    <p:spTree>
      <p:nvGrpSpPr>
        <p:cNvPr id="1" name=""/>
        <p:cNvGrpSpPr/>
        <p:nvPr/>
      </p:nvGrpSpPr>
      <p:grpSpPr>
        <a:xfrm>
          <a:off x="0" y="0"/>
          <a:ext cx="0" cy="0"/>
          <a:chOff x="0" y="0"/>
          <a:chExt cx="0" cy="0"/>
        </a:xfrm>
      </p:grpSpPr>
      <p:sp>
        <p:nvSpPr>
          <p:cNvPr id="6" name="Rectangle 5"/>
          <p:cNvSpPr/>
          <p:nvPr/>
        </p:nvSpPr>
        <p:spPr>
          <a:xfrm>
            <a:off x="7942997" y="-8465"/>
            <a:ext cx="4245829" cy="6866465"/>
          </a:xfrm>
          <a:prstGeom prst="rect">
            <a:avLst/>
          </a:prstGeom>
          <a:solidFill>
            <a:srgbClr val="4C8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endParaRPr>
          </a:p>
        </p:txBody>
      </p:sp>
      <p:sp>
        <p:nvSpPr>
          <p:cNvPr id="11" name="Text Placeholder 10"/>
          <p:cNvSpPr>
            <a:spLocks noGrp="1"/>
          </p:cNvSpPr>
          <p:nvPr>
            <p:ph type="body" sz="quarter" idx="10" hasCustomPrompt="1"/>
          </p:nvPr>
        </p:nvSpPr>
        <p:spPr>
          <a:xfrm>
            <a:off x="644647" y="1284515"/>
            <a:ext cx="6359536" cy="4198616"/>
          </a:xfrm>
        </p:spPr>
        <p:txBody>
          <a:bodyPr>
            <a:normAutofit/>
          </a:bodyPr>
          <a:lstStyle>
            <a:lvl1pPr marL="0" indent="0" algn="ctr">
              <a:buNone/>
              <a:defRPr sz="2399">
                <a:latin typeface="+mn-lt"/>
              </a:defRPr>
            </a:lvl1pPr>
            <a:lvl2pPr marL="457063" indent="0">
              <a:buNone/>
              <a:defRPr/>
            </a:lvl2pPr>
            <a:lvl3pPr marL="914126" indent="0">
              <a:buNone/>
              <a:defRPr/>
            </a:lvl3pPr>
            <a:lvl4pPr marL="1371189" indent="0">
              <a:buNone/>
              <a:defRPr/>
            </a:lvl4pPr>
            <a:lvl5pPr marL="1828251" indent="0">
              <a:buNone/>
              <a:defRPr/>
            </a:lvl5pPr>
          </a:lstStyle>
          <a:p>
            <a:pPr lvl="0"/>
            <a:r>
              <a:rPr lang="en-US" dirty="0"/>
              <a:t>Click to edit Master Subtitle styles</a:t>
            </a:r>
          </a:p>
        </p:txBody>
      </p:sp>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l="12421" r="15280"/>
          <a:stretch/>
        </p:blipFill>
        <p:spPr>
          <a:xfrm>
            <a:off x="-10754" y="1316784"/>
            <a:ext cx="7953750" cy="4224432"/>
          </a:xfrm>
          <a:prstGeom prst="rect">
            <a:avLst/>
          </a:prstGeom>
        </p:spPr>
      </p:pic>
      <p:sp>
        <p:nvSpPr>
          <p:cNvPr id="9" name="TextBox 8"/>
          <p:cNvSpPr txBox="1"/>
          <p:nvPr userDrawn="1"/>
        </p:nvSpPr>
        <p:spPr>
          <a:xfrm>
            <a:off x="311735" y="6255798"/>
            <a:ext cx="7119844" cy="309063"/>
          </a:xfrm>
          <a:prstGeom prst="rect">
            <a:avLst/>
          </a:prstGeom>
          <a:noFill/>
          <a:ln>
            <a:noFill/>
          </a:ln>
        </p:spPr>
        <p:txBody>
          <a:bodyPr wrap="square" lIns="0" tIns="0" rIns="0" bIns="0" rtlCol="0">
            <a:noAutofit/>
          </a:bodyPr>
          <a:lstStyle/>
          <a:p>
            <a:r>
              <a:rPr lang="en-US" sz="900" i="1" kern="1200" dirty="0">
                <a:solidFill>
                  <a:schemeClr val="tx2"/>
                </a:solidFill>
                <a:effectLst/>
                <a:latin typeface="+mn-lt"/>
                <a:ea typeface="+mn-ea"/>
                <a:cs typeface="+mn-cs"/>
              </a:rPr>
              <a:t>© 2017 AT&amp;T intellectual property. All rights reserved. AT&amp;T and Globe Logo are registered trademarks and service marks of AT&amp;T Intellectual property. FirstNet, First Responder Network Authority and FirstNet logo are registered trademarks and service marks of FirstNet, an independent authority within the U.S. Department of Commerce. All other marks are the property of their respective owners. </a:t>
            </a:r>
            <a:endParaRPr lang="en-US" sz="900" kern="1200" dirty="0">
              <a:solidFill>
                <a:schemeClr val="tx2"/>
              </a:solidFill>
              <a:effectLst/>
              <a:latin typeface="+mn-lt"/>
              <a:ea typeface="+mn-ea"/>
              <a:cs typeface="+mn-cs"/>
            </a:endParaRPr>
          </a:p>
        </p:txBody>
      </p:sp>
      <p:pic>
        <p:nvPicPr>
          <p:cNvPr id="10" name="Picture 9">
            <a:extLst>
              <a:ext uri="{FF2B5EF4-FFF2-40B4-BE49-F238E27FC236}">
                <a16:creationId xmlns:a16="http://schemas.microsoft.com/office/drawing/2014/main" id="{965FC9AF-BFC5-479D-BE25-A3E4E6EF13E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6508" y="3225063"/>
            <a:ext cx="3518806" cy="1022987"/>
          </a:xfrm>
          <a:prstGeom prst="rect">
            <a:avLst/>
          </a:prstGeom>
        </p:spPr>
      </p:pic>
    </p:spTree>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alpha val="39000"/>
          </a:schemeClr>
        </a:solidFill>
        <a:effectLst/>
      </p:bgPr>
    </p:bg>
    <p:spTree>
      <p:nvGrpSpPr>
        <p:cNvPr id="1" name=""/>
        <p:cNvGrpSpPr/>
        <p:nvPr/>
      </p:nvGrpSpPr>
      <p:grpSpPr>
        <a:xfrm>
          <a:off x="0" y="0"/>
          <a:ext cx="0" cy="0"/>
          <a:chOff x="0" y="0"/>
          <a:chExt cx="0" cy="0"/>
        </a:xfrm>
      </p:grpSpPr>
      <p:sp>
        <p:nvSpPr>
          <p:cNvPr id="6" name="Rectangle 5"/>
          <p:cNvSpPr/>
          <p:nvPr/>
        </p:nvSpPr>
        <p:spPr>
          <a:xfrm>
            <a:off x="7942997" y="-8465"/>
            <a:ext cx="4245829" cy="6866465"/>
          </a:xfrm>
          <a:prstGeom prst="rect">
            <a:avLst/>
          </a:prstGeom>
          <a:solidFill>
            <a:srgbClr val="4C8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endParaRPr>
          </a:p>
        </p:txBody>
      </p:sp>
      <p:sp>
        <p:nvSpPr>
          <p:cNvPr id="11" name="Text Placeholder 10"/>
          <p:cNvSpPr>
            <a:spLocks noGrp="1"/>
          </p:cNvSpPr>
          <p:nvPr>
            <p:ph type="body" sz="quarter" idx="10" hasCustomPrompt="1"/>
          </p:nvPr>
        </p:nvSpPr>
        <p:spPr>
          <a:xfrm>
            <a:off x="644647" y="1284515"/>
            <a:ext cx="6359536" cy="4198616"/>
          </a:xfrm>
        </p:spPr>
        <p:txBody>
          <a:bodyPr>
            <a:normAutofit/>
          </a:bodyPr>
          <a:lstStyle>
            <a:lvl1pPr marL="0" indent="0" algn="ctr">
              <a:buNone/>
              <a:defRPr sz="2399">
                <a:latin typeface="+mn-lt"/>
              </a:defRPr>
            </a:lvl1pPr>
            <a:lvl2pPr marL="457063" indent="0">
              <a:buNone/>
              <a:defRPr/>
            </a:lvl2pPr>
            <a:lvl3pPr marL="914126" indent="0">
              <a:buNone/>
              <a:defRPr/>
            </a:lvl3pPr>
            <a:lvl4pPr marL="1371189" indent="0">
              <a:buNone/>
              <a:defRPr/>
            </a:lvl4pPr>
            <a:lvl5pPr marL="1828251" indent="0">
              <a:buNone/>
              <a:defRPr/>
            </a:lvl5pPr>
          </a:lstStyle>
          <a:p>
            <a:pPr lvl="0"/>
            <a:r>
              <a:rPr lang="en-US" dirty="0"/>
              <a:t>Click to edit Master Subtitle styles</a:t>
            </a:r>
          </a:p>
        </p:txBody>
      </p:sp>
      <p:sp>
        <p:nvSpPr>
          <p:cNvPr id="2" name="Oval 1"/>
          <p:cNvSpPr/>
          <p:nvPr userDrawn="1"/>
        </p:nvSpPr>
        <p:spPr>
          <a:xfrm>
            <a:off x="848231" y="2153352"/>
            <a:ext cx="3944203" cy="3753135"/>
          </a:xfrm>
          <a:prstGeom prst="ellipse">
            <a:avLst/>
          </a:prstGeom>
          <a:solidFill>
            <a:srgbClr val="367199">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userDrawn="1"/>
        </p:nvSpPr>
        <p:spPr>
          <a:xfrm>
            <a:off x="3350326" y="449936"/>
            <a:ext cx="3944203" cy="3753135"/>
          </a:xfrm>
          <a:prstGeom prst="ellipse">
            <a:avLst/>
          </a:prstGeom>
          <a:solidFill>
            <a:srgbClr val="367199">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userDrawn="1"/>
        </p:nvSpPr>
        <p:spPr>
          <a:xfrm>
            <a:off x="660870" y="6264110"/>
            <a:ext cx="6779022" cy="309063"/>
          </a:xfrm>
          <a:prstGeom prst="rect">
            <a:avLst/>
          </a:prstGeom>
          <a:noFill/>
          <a:ln>
            <a:noFill/>
          </a:ln>
        </p:spPr>
        <p:txBody>
          <a:bodyPr wrap="square" lIns="0" tIns="0" rIns="0" bIns="0" rtlCol="0">
            <a:noAutofit/>
          </a:bodyPr>
          <a:lstStyle/>
          <a:p>
            <a:r>
              <a:rPr lang="en-US" sz="900" i="1" kern="1200" dirty="0">
                <a:solidFill>
                  <a:schemeClr val="tx2"/>
                </a:solidFill>
                <a:effectLst/>
                <a:latin typeface="+mn-lt"/>
                <a:ea typeface="+mn-ea"/>
                <a:cs typeface="+mn-cs"/>
              </a:rPr>
              <a:t>© 2017 AT&amp;T intellectual property. All rights reserved. AT&amp;T and Globe Logo are registered trademarks and service marks of AT&amp;T Intellectual property. FirstNet, First Responder Network Authority and FirstNet logo are registered trademarks and service marks of FirstNet, an independent authority within the U.S. Department of Commerce. All other marks are the property of their respective owners. </a:t>
            </a:r>
            <a:endParaRPr lang="en-US" sz="900" kern="1200" dirty="0">
              <a:solidFill>
                <a:schemeClr val="tx2"/>
              </a:solidFill>
              <a:effectLst/>
              <a:latin typeface="+mn-lt"/>
              <a:ea typeface="+mn-ea"/>
              <a:cs typeface="+mn-cs"/>
            </a:endParaRPr>
          </a:p>
        </p:txBody>
      </p:sp>
      <p:pic>
        <p:nvPicPr>
          <p:cNvPr id="10" name="Picture 9">
            <a:extLst>
              <a:ext uri="{FF2B5EF4-FFF2-40B4-BE49-F238E27FC236}">
                <a16:creationId xmlns:a16="http://schemas.microsoft.com/office/drawing/2014/main" id="{5D8B2A0C-D344-4BDF-9E17-0CB5167BC74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06508" y="3225063"/>
            <a:ext cx="3518806" cy="1022987"/>
          </a:xfrm>
          <a:prstGeom prst="rect">
            <a:avLst/>
          </a:prstGeom>
        </p:spPr>
      </p:pic>
    </p:spTree>
    <p:extLst>
      <p:ext uri="{BB962C8B-B14F-4D97-AF65-F5344CB8AC3E}">
        <p14:creationId xmlns:p14="http://schemas.microsoft.com/office/powerpoint/2010/main" val="23854311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dirty="0"/>
              <a:t>Click to edit Master title style</a:t>
            </a:r>
          </a:p>
        </p:txBody>
      </p:sp>
      <p:sp>
        <p:nvSpPr>
          <p:cNvPr id="3" name="Content Placeholder 2"/>
          <p:cNvSpPr>
            <a:spLocks noGrp="1"/>
          </p:cNvSpPr>
          <p:nvPr>
            <p:ph idx="1"/>
          </p:nvPr>
        </p:nvSpPr>
        <p:spPr/>
        <p:txBody>
          <a:bodyPr/>
          <a:lstStyle>
            <a:lvl1pPr>
              <a:buSzPct val="60000"/>
              <a:defRPr>
                <a:latin typeface="+mj-lt"/>
              </a:defRPr>
            </a:lvl1pPr>
            <a:lvl2pPr marL="515783" indent="-228531">
              <a:defRPr>
                <a:latin typeface="+mj-lt"/>
              </a:defRPr>
            </a:lvl2pPr>
            <a:lvl3pPr marL="855406" indent="-228531">
              <a:defRPr>
                <a:latin typeface="+mj-lt"/>
              </a:defRPr>
            </a:lvl3pPr>
            <a:lvl4pPr marL="1147419" indent="-223771">
              <a:defRPr>
                <a:latin typeface="+mj-lt"/>
              </a:defRPr>
            </a:lvl4pPr>
            <a:lvl5pPr marL="1429909" indent="-223771">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83970" y="6356353"/>
            <a:ext cx="3096498" cy="365125"/>
          </a:xfrm>
          <a:prstGeom prst="rect">
            <a:avLst/>
          </a:prstGeom>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982003" y="6356353"/>
            <a:ext cx="2742486" cy="365125"/>
          </a:xfrm>
          <a:prstGeom prst="rect">
            <a:avLst/>
          </a:prstGeom>
        </p:spPr>
        <p:txBody>
          <a:bodyPr/>
          <a:lstStyle/>
          <a:p>
            <a:fld id="{C46492A4-E8EF-4697-912B-2F504939C71E}"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41"/>
            <a:ext cx="10512862" cy="2852737"/>
          </a:xfrm>
        </p:spPr>
        <p:txBody>
          <a:bodyPr anchor="b"/>
          <a:lstStyle>
            <a:lvl1pPr>
              <a:defRPr sz="5998"/>
            </a:lvl1pPr>
          </a:lstStyle>
          <a:p>
            <a:r>
              <a:rPr lang="en-US"/>
              <a:t>Click to edit Master title style</a:t>
            </a:r>
            <a:endParaRPr lang="en-US" dirty="0"/>
          </a:p>
        </p:txBody>
      </p:sp>
      <p:sp>
        <p:nvSpPr>
          <p:cNvPr id="3" name="Text Placeholder 2"/>
          <p:cNvSpPr>
            <a:spLocks noGrp="1"/>
          </p:cNvSpPr>
          <p:nvPr>
            <p:ph type="body" idx="1"/>
          </p:nvPr>
        </p:nvSpPr>
        <p:spPr>
          <a:xfrm>
            <a:off x="831634" y="4589466"/>
            <a:ext cx="10512862" cy="1500187"/>
          </a:xfrm>
        </p:spPr>
        <p:txBody>
          <a:bodyPr/>
          <a:lstStyle>
            <a:lvl1pPr marL="0" indent="0">
              <a:buNone/>
              <a:defRPr sz="2399">
                <a:solidFill>
                  <a:schemeClr val="tx1">
                    <a:lumMod val="50000"/>
                    <a:lumOff val="50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83971" y="6338927"/>
            <a:ext cx="1918408"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10091650" y="6338927"/>
            <a:ext cx="1549711" cy="365125"/>
          </a:xfrm>
          <a:prstGeom prst="rect">
            <a:avLst/>
          </a:prstGeom>
        </p:spPr>
        <p:txBody>
          <a:bodyPr/>
          <a:lstStyle/>
          <a:p>
            <a:fld id="{C46492A4-E8EF-4697-912B-2F504939C71E}" type="slidenum">
              <a:rPr lang="en-US" smtClean="0">
                <a:solidFill>
                  <a:prstClr val="black">
                    <a:tint val="75000"/>
                  </a:prstClr>
                </a:solidFill>
              </a:rPr>
              <a:pPr/>
              <a:t>‹#›</a:t>
            </a:fld>
            <a:endParaRPr lang="en-US" dirty="0">
              <a:solidFill>
                <a:prstClr val="black">
                  <a:tint val="75000"/>
                </a:prstClr>
              </a:solidFill>
            </a:endParaRPr>
          </a:p>
        </p:txBody>
      </p:sp>
      <p:sp>
        <p:nvSpPr>
          <p:cNvPr id="7" name="TextBox 6"/>
          <p:cNvSpPr txBox="1"/>
          <p:nvPr userDrawn="1"/>
        </p:nvSpPr>
        <p:spPr>
          <a:xfrm>
            <a:off x="2535381" y="6338927"/>
            <a:ext cx="7281950" cy="415803"/>
          </a:xfrm>
          <a:prstGeom prst="rect">
            <a:avLst/>
          </a:prstGeom>
          <a:noFill/>
          <a:ln>
            <a:noFill/>
          </a:ln>
        </p:spPr>
        <p:txBody>
          <a:bodyPr wrap="square" lIns="0" tIns="0" rIns="0" bIns="0" rtlCol="0">
            <a:noAutofit/>
          </a:bodyPr>
          <a:lstStyle/>
          <a:p>
            <a:r>
              <a:rPr lang="en-US" sz="900" i="1" kern="1200" dirty="0">
                <a:solidFill>
                  <a:schemeClr val="tx2"/>
                </a:solidFill>
                <a:effectLst/>
                <a:latin typeface="+mn-lt"/>
                <a:ea typeface="+mn-ea"/>
                <a:cs typeface="+mn-cs"/>
              </a:rPr>
              <a:t>© 2017 AT&amp;T intellectual property. All rights reserved. AT&amp;T and Globe Logo are registered trademarks and service marks of AT&amp;T Intellectual property. FirstNet, First Responder Network Authority and FirstNet logo are registered trademarks and service marks of FirstNet, an independent authority within the U.S. Department of Commerce. All other marks are the property of their respective owners. </a:t>
            </a:r>
            <a:endParaRPr lang="en-US" sz="900" kern="1200" dirty="0">
              <a:solidFill>
                <a:schemeClr val="tx2"/>
              </a:solidFill>
              <a:effectLst/>
              <a:latin typeface="+mn-lt"/>
              <a:ea typeface="+mn-ea"/>
              <a:cs typeface="+mn-cs"/>
            </a:endParaRPr>
          </a:p>
        </p:txBody>
      </p:sp>
    </p:spTree>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endParaRPr lang="en-US" dirty="0"/>
          </a:p>
        </p:txBody>
      </p:sp>
      <p:sp>
        <p:nvSpPr>
          <p:cNvPr id="3" name="Content Placeholder 2"/>
          <p:cNvSpPr>
            <a:spLocks noGrp="1"/>
          </p:cNvSpPr>
          <p:nvPr>
            <p:ph sz="half" idx="1"/>
          </p:nvPr>
        </p:nvSpPr>
        <p:spPr>
          <a:xfrm>
            <a:off x="837982" y="1825625"/>
            <a:ext cx="5180251" cy="4351338"/>
          </a:xfrm>
        </p:spPr>
        <p:txBody>
          <a:bodyPr/>
          <a:lstStyle>
            <a:lvl1pPr>
              <a:buSzPct val="60000"/>
              <a:defRPr>
                <a:latin typeface="+mj-lt"/>
              </a:defRPr>
            </a:lvl1pPr>
            <a:lvl2pPr marL="515783" indent="-228531">
              <a:defRPr>
                <a:latin typeface="+mj-lt"/>
              </a:defRPr>
            </a:lvl2pPr>
            <a:lvl3pPr marL="855406" indent="-228531">
              <a:defRPr>
                <a:latin typeface="+mj-lt"/>
              </a:defRPr>
            </a:lvl3pPr>
            <a:lvl4pPr marL="1147419" indent="-228531">
              <a:defRPr>
                <a:latin typeface="+mj-lt"/>
              </a:defRPr>
            </a:lvl4pPr>
            <a:lvl5pPr marL="1429909" indent="-228531">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592" y="1825625"/>
            <a:ext cx="5180251" cy="4351338"/>
          </a:xfrm>
        </p:spPr>
        <p:txBody>
          <a:bodyPr/>
          <a:lstStyle>
            <a:lvl1pPr>
              <a:buSzPct val="60000"/>
              <a:defRPr>
                <a:latin typeface="+mj-lt"/>
              </a:defRPr>
            </a:lvl1pPr>
            <a:lvl2pPr marL="515783" indent="-228531">
              <a:defRPr>
                <a:latin typeface="+mj-lt"/>
              </a:defRPr>
            </a:lvl2pPr>
            <a:lvl3pPr marL="855406" indent="-228531">
              <a:defRPr>
                <a:latin typeface="+mj-lt"/>
              </a:defRPr>
            </a:lvl3pPr>
            <a:lvl4pPr marL="1147419" indent="-228531">
              <a:defRPr>
                <a:latin typeface="+mj-lt"/>
              </a:defRPr>
            </a:lvl4pPr>
            <a:lvl5pPr marL="1429909" indent="-228531">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10"/>
          </p:nvPr>
        </p:nvSpPr>
        <p:spPr>
          <a:xfrm>
            <a:off x="483971" y="6338927"/>
            <a:ext cx="1918408" cy="365125"/>
          </a:xfrm>
          <a:prstGeom prst="rect">
            <a:avLst/>
          </a:prstGeom>
        </p:spPr>
        <p:txBody>
          <a:bodyPr/>
          <a:lstStyle/>
          <a:p>
            <a:endParaRPr lang="en-US" dirty="0">
              <a:solidFill>
                <a:prstClr val="black">
                  <a:tint val="75000"/>
                </a:prstClr>
              </a:solidFill>
            </a:endParaRPr>
          </a:p>
        </p:txBody>
      </p:sp>
      <p:sp>
        <p:nvSpPr>
          <p:cNvPr id="9" name="Slide Number Placeholder 5"/>
          <p:cNvSpPr>
            <a:spLocks noGrp="1"/>
          </p:cNvSpPr>
          <p:nvPr>
            <p:ph type="sldNum" sz="quarter" idx="12"/>
          </p:nvPr>
        </p:nvSpPr>
        <p:spPr>
          <a:xfrm>
            <a:off x="10091650" y="6338927"/>
            <a:ext cx="1549711" cy="365125"/>
          </a:xfrm>
          <a:prstGeom prst="rect">
            <a:avLst/>
          </a:prstGeom>
        </p:spPr>
        <p:txBody>
          <a:bodyPr/>
          <a:lstStyle/>
          <a:p>
            <a:fld id="{C46492A4-E8EF-4697-912B-2F504939C71E}" type="slidenum">
              <a:rPr lang="en-US" smtClean="0">
                <a:solidFill>
                  <a:prstClr val="black">
                    <a:tint val="75000"/>
                  </a:prstClr>
                </a:solidFill>
              </a:rPr>
              <a:pPr/>
              <a:t>‹#›</a:t>
            </a:fld>
            <a:endParaRPr lang="en-US" dirty="0">
              <a:solidFill>
                <a:prstClr val="black">
                  <a:tint val="75000"/>
                </a:prstClr>
              </a:solidFill>
            </a:endParaRPr>
          </a:p>
        </p:txBody>
      </p:sp>
      <p:sp>
        <p:nvSpPr>
          <p:cNvPr id="10" name="TextBox 9"/>
          <p:cNvSpPr txBox="1"/>
          <p:nvPr userDrawn="1"/>
        </p:nvSpPr>
        <p:spPr>
          <a:xfrm>
            <a:off x="2535381" y="6338927"/>
            <a:ext cx="7281950" cy="415803"/>
          </a:xfrm>
          <a:prstGeom prst="rect">
            <a:avLst/>
          </a:prstGeom>
          <a:noFill/>
          <a:ln>
            <a:noFill/>
          </a:ln>
        </p:spPr>
        <p:txBody>
          <a:bodyPr wrap="square" lIns="0" tIns="0" rIns="0" bIns="0" rtlCol="0">
            <a:noAutofit/>
          </a:bodyPr>
          <a:lstStyle/>
          <a:p>
            <a:r>
              <a:rPr lang="en-US" sz="900" i="1" kern="1200" dirty="0">
                <a:solidFill>
                  <a:schemeClr val="tx2"/>
                </a:solidFill>
                <a:effectLst/>
                <a:latin typeface="+mn-lt"/>
                <a:ea typeface="+mn-ea"/>
                <a:cs typeface="+mn-cs"/>
              </a:rPr>
              <a:t>© 2017 AT&amp;T intellectual property. All rights reserved. AT&amp;T and Globe Logo are registered trademarks and service marks of AT&amp;T Intellectual property. FirstNet, First Responder Network Authority and FirstNet logo are registered trademarks and service marks of FirstNet, an independent authority within the U.S. Department of Commerce. All other marks are the property of their respective owners. </a:t>
            </a:r>
            <a:endParaRPr lang="en-US" sz="900" kern="1200" dirty="0">
              <a:solidFill>
                <a:schemeClr val="tx2"/>
              </a:solidFill>
              <a:effectLst/>
              <a:latin typeface="+mn-lt"/>
              <a:ea typeface="+mn-ea"/>
              <a:cs typeface="+mn-cs"/>
            </a:endParaRP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ntent">
    <p:spTree>
      <p:nvGrpSpPr>
        <p:cNvPr id="1" name=""/>
        <p:cNvGrpSpPr/>
        <p:nvPr/>
      </p:nvGrpSpPr>
      <p:grpSpPr>
        <a:xfrm>
          <a:off x="0" y="0"/>
          <a:ext cx="0" cy="0"/>
          <a:chOff x="0" y="0"/>
          <a:chExt cx="0" cy="0"/>
        </a:xfrm>
      </p:grpSpPr>
      <p:sp>
        <p:nvSpPr>
          <p:cNvPr id="3" name="Rectangle 2"/>
          <p:cNvSpPr/>
          <p:nvPr userDrawn="1"/>
        </p:nvSpPr>
        <p:spPr>
          <a:xfrm>
            <a:off x="1" y="0"/>
            <a:ext cx="12188824"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a:solidFill>
                <a:prstClr val="white"/>
              </a:solidFill>
            </a:endParaRPr>
          </a:p>
        </p:txBody>
      </p:sp>
      <p:sp>
        <p:nvSpPr>
          <p:cNvPr id="9" name="Rectangle 8"/>
          <p:cNvSpPr/>
          <p:nvPr userDrawn="1"/>
        </p:nvSpPr>
        <p:spPr>
          <a:xfrm>
            <a:off x="1" y="0"/>
            <a:ext cx="3352799" cy="6858000"/>
          </a:xfrm>
          <a:prstGeom prst="rect">
            <a:avLst/>
          </a:prstGeom>
          <a:solidFill>
            <a:srgbClr val="4C8AB8"/>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a:solidFill>
                <a:prstClr val="white"/>
              </a:solidFill>
            </a:endParaRPr>
          </a:p>
        </p:txBody>
      </p:sp>
      <p:sp>
        <p:nvSpPr>
          <p:cNvPr id="8" name="Slide Number Placeholder 7"/>
          <p:cNvSpPr>
            <a:spLocks noGrp="1"/>
          </p:cNvSpPr>
          <p:nvPr>
            <p:ph type="sldNum" sz="quarter" idx="11"/>
          </p:nvPr>
        </p:nvSpPr>
        <p:spPr>
          <a:xfrm>
            <a:off x="423155" y="6247489"/>
            <a:ext cx="294066" cy="224790"/>
          </a:xfrm>
        </p:spPr>
        <p:txBody>
          <a:bodyPr/>
          <a:lstStyle>
            <a:lvl1pPr>
              <a:defRPr>
                <a:solidFill>
                  <a:schemeClr val="tx2"/>
                </a:solidFill>
              </a:defRPr>
            </a:lvl1pPr>
          </a:lstStyle>
          <a:p>
            <a:fld id="{12CB907E-C602-C34B-93F7-CA9E40714286}" type="slidenum">
              <a:rPr lang="en-US" smtClean="0"/>
              <a:pPr/>
              <a:t>‹#›</a:t>
            </a:fld>
            <a:r>
              <a:rPr lang="en-US" dirty="0"/>
              <a:t> </a:t>
            </a:r>
          </a:p>
        </p:txBody>
      </p:sp>
      <p:sp>
        <p:nvSpPr>
          <p:cNvPr id="2" name="Title 1"/>
          <p:cNvSpPr>
            <a:spLocks noGrp="1"/>
          </p:cNvSpPr>
          <p:nvPr>
            <p:ph type="title"/>
          </p:nvPr>
        </p:nvSpPr>
        <p:spPr>
          <a:xfrm>
            <a:off x="490939" y="262683"/>
            <a:ext cx="2718986" cy="342206"/>
          </a:xfrm>
        </p:spPr>
        <p:txBody>
          <a:bodyPr anchor="t" anchorCtr="0"/>
          <a:lstStyle>
            <a:lvl1pPr>
              <a:lnSpc>
                <a:spcPct val="100000"/>
              </a:lnSpc>
              <a:defRPr>
                <a:solidFill>
                  <a:schemeClr val="bg1"/>
                </a:solidFill>
              </a:defRPr>
            </a:lvl1pPr>
          </a:lstStyle>
          <a:p>
            <a:r>
              <a:rPr lang="en-US"/>
              <a:t>Click to edit Master title style</a:t>
            </a:r>
            <a:endParaRPr lang="en-US" dirty="0"/>
          </a:p>
        </p:txBody>
      </p:sp>
      <p:sp>
        <p:nvSpPr>
          <p:cNvPr id="5" name="Content Placeholder 4"/>
          <p:cNvSpPr>
            <a:spLocks noGrp="1"/>
          </p:cNvSpPr>
          <p:nvPr>
            <p:ph sz="quarter" idx="12"/>
          </p:nvPr>
        </p:nvSpPr>
        <p:spPr>
          <a:xfrm>
            <a:off x="3744987" y="1139370"/>
            <a:ext cx="7955016" cy="4812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1" name="Group 10"/>
          <p:cNvGrpSpPr/>
          <p:nvPr userDrawn="1"/>
        </p:nvGrpSpPr>
        <p:grpSpPr>
          <a:xfrm>
            <a:off x="10297520" y="6214533"/>
            <a:ext cx="1481599" cy="428198"/>
            <a:chOff x="1269248" y="1131135"/>
            <a:chExt cx="5503863" cy="1590676"/>
          </a:xfrm>
        </p:grpSpPr>
        <p:sp>
          <p:nvSpPr>
            <p:cNvPr id="12" name="Freeform 11"/>
            <p:cNvSpPr>
              <a:spLocks/>
            </p:cNvSpPr>
            <p:nvPr userDrawn="1"/>
          </p:nvSpPr>
          <p:spPr bwMode="auto">
            <a:xfrm>
              <a:off x="3037723" y="1542298"/>
              <a:ext cx="454025" cy="742950"/>
            </a:xfrm>
            <a:custGeom>
              <a:avLst/>
              <a:gdLst>
                <a:gd name="T0" fmla="*/ 0 w 286"/>
                <a:gd name="T1" fmla="*/ 0 h 468"/>
                <a:gd name="T2" fmla="*/ 286 w 286"/>
                <a:gd name="T3" fmla="*/ 0 h 468"/>
                <a:gd name="T4" fmla="*/ 286 w 286"/>
                <a:gd name="T5" fmla="*/ 87 h 468"/>
                <a:gd name="T6" fmla="*/ 106 w 286"/>
                <a:gd name="T7" fmla="*/ 87 h 468"/>
                <a:gd name="T8" fmla="*/ 106 w 286"/>
                <a:gd name="T9" fmla="*/ 194 h 468"/>
                <a:gd name="T10" fmla="*/ 273 w 286"/>
                <a:gd name="T11" fmla="*/ 194 h 468"/>
                <a:gd name="T12" fmla="*/ 273 w 286"/>
                <a:gd name="T13" fmla="*/ 280 h 468"/>
                <a:gd name="T14" fmla="*/ 106 w 286"/>
                <a:gd name="T15" fmla="*/ 280 h 468"/>
                <a:gd name="T16" fmla="*/ 106 w 286"/>
                <a:gd name="T17" fmla="*/ 468 h 468"/>
                <a:gd name="T18" fmla="*/ 0 w 286"/>
                <a:gd name="T19" fmla="*/ 468 h 468"/>
                <a:gd name="T20" fmla="*/ 0 w 286"/>
                <a:gd name="T21"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6" h="468">
                  <a:moveTo>
                    <a:pt x="0" y="0"/>
                  </a:moveTo>
                  <a:lnTo>
                    <a:pt x="286" y="0"/>
                  </a:lnTo>
                  <a:lnTo>
                    <a:pt x="286" y="87"/>
                  </a:lnTo>
                  <a:lnTo>
                    <a:pt x="106" y="87"/>
                  </a:lnTo>
                  <a:lnTo>
                    <a:pt x="106" y="194"/>
                  </a:lnTo>
                  <a:lnTo>
                    <a:pt x="273" y="194"/>
                  </a:lnTo>
                  <a:lnTo>
                    <a:pt x="273" y="280"/>
                  </a:lnTo>
                  <a:lnTo>
                    <a:pt x="106" y="280"/>
                  </a:lnTo>
                  <a:lnTo>
                    <a:pt x="106" y="468"/>
                  </a:lnTo>
                  <a:lnTo>
                    <a:pt x="0" y="468"/>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3" name="Freeform 12"/>
            <p:cNvSpPr>
              <a:spLocks noEditPoints="1"/>
            </p:cNvSpPr>
            <p:nvPr userDrawn="1"/>
          </p:nvSpPr>
          <p:spPr bwMode="auto">
            <a:xfrm>
              <a:off x="3540961" y="1512135"/>
              <a:ext cx="176213" cy="773113"/>
            </a:xfrm>
            <a:custGeom>
              <a:avLst/>
              <a:gdLst>
                <a:gd name="T0" fmla="*/ 2 w 111"/>
                <a:gd name="T1" fmla="*/ 148 h 487"/>
                <a:gd name="T2" fmla="*/ 108 w 111"/>
                <a:gd name="T3" fmla="*/ 148 h 487"/>
                <a:gd name="T4" fmla="*/ 108 w 111"/>
                <a:gd name="T5" fmla="*/ 487 h 487"/>
                <a:gd name="T6" fmla="*/ 2 w 111"/>
                <a:gd name="T7" fmla="*/ 487 h 487"/>
                <a:gd name="T8" fmla="*/ 2 w 111"/>
                <a:gd name="T9" fmla="*/ 148 h 487"/>
                <a:gd name="T10" fmla="*/ 54 w 111"/>
                <a:gd name="T11" fmla="*/ 0 h 487"/>
                <a:gd name="T12" fmla="*/ 71 w 111"/>
                <a:gd name="T13" fmla="*/ 1 h 487"/>
                <a:gd name="T14" fmla="*/ 84 w 111"/>
                <a:gd name="T15" fmla="*/ 7 h 487"/>
                <a:gd name="T16" fmla="*/ 95 w 111"/>
                <a:gd name="T17" fmla="*/ 15 h 487"/>
                <a:gd name="T18" fmla="*/ 104 w 111"/>
                <a:gd name="T19" fmla="*/ 25 h 487"/>
                <a:gd name="T20" fmla="*/ 109 w 111"/>
                <a:gd name="T21" fmla="*/ 39 h 487"/>
                <a:gd name="T22" fmla="*/ 111 w 111"/>
                <a:gd name="T23" fmla="*/ 53 h 487"/>
                <a:gd name="T24" fmla="*/ 109 w 111"/>
                <a:gd name="T25" fmla="*/ 68 h 487"/>
                <a:gd name="T26" fmla="*/ 104 w 111"/>
                <a:gd name="T27" fmla="*/ 80 h 487"/>
                <a:gd name="T28" fmla="*/ 95 w 111"/>
                <a:gd name="T29" fmla="*/ 91 h 487"/>
                <a:gd name="T30" fmla="*/ 84 w 111"/>
                <a:gd name="T31" fmla="*/ 99 h 487"/>
                <a:gd name="T32" fmla="*/ 70 w 111"/>
                <a:gd name="T33" fmla="*/ 104 h 487"/>
                <a:gd name="T34" fmla="*/ 54 w 111"/>
                <a:gd name="T35" fmla="*/ 106 h 487"/>
                <a:gd name="T36" fmla="*/ 35 w 111"/>
                <a:gd name="T37" fmla="*/ 103 h 487"/>
                <a:gd name="T38" fmla="*/ 20 w 111"/>
                <a:gd name="T39" fmla="*/ 96 h 487"/>
                <a:gd name="T40" fmla="*/ 9 w 111"/>
                <a:gd name="T41" fmla="*/ 84 h 487"/>
                <a:gd name="T42" fmla="*/ 2 w 111"/>
                <a:gd name="T43" fmla="*/ 70 h 487"/>
                <a:gd name="T44" fmla="*/ 0 w 111"/>
                <a:gd name="T45" fmla="*/ 53 h 487"/>
                <a:gd name="T46" fmla="*/ 2 w 111"/>
                <a:gd name="T47" fmla="*/ 36 h 487"/>
                <a:gd name="T48" fmla="*/ 9 w 111"/>
                <a:gd name="T49" fmla="*/ 21 h 487"/>
                <a:gd name="T50" fmla="*/ 21 w 111"/>
                <a:gd name="T51" fmla="*/ 10 h 487"/>
                <a:gd name="T52" fmla="*/ 35 w 111"/>
                <a:gd name="T53" fmla="*/ 2 h 487"/>
                <a:gd name="T54" fmla="*/ 54 w 111"/>
                <a:gd name="T55"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1" h="487">
                  <a:moveTo>
                    <a:pt x="2" y="148"/>
                  </a:moveTo>
                  <a:lnTo>
                    <a:pt x="108" y="148"/>
                  </a:lnTo>
                  <a:lnTo>
                    <a:pt x="108" y="487"/>
                  </a:lnTo>
                  <a:lnTo>
                    <a:pt x="2" y="487"/>
                  </a:lnTo>
                  <a:lnTo>
                    <a:pt x="2" y="148"/>
                  </a:lnTo>
                  <a:close/>
                  <a:moveTo>
                    <a:pt x="54" y="0"/>
                  </a:moveTo>
                  <a:lnTo>
                    <a:pt x="71" y="1"/>
                  </a:lnTo>
                  <a:lnTo>
                    <a:pt x="84" y="7"/>
                  </a:lnTo>
                  <a:lnTo>
                    <a:pt x="95" y="15"/>
                  </a:lnTo>
                  <a:lnTo>
                    <a:pt x="104" y="25"/>
                  </a:lnTo>
                  <a:lnTo>
                    <a:pt x="109" y="39"/>
                  </a:lnTo>
                  <a:lnTo>
                    <a:pt x="111" y="53"/>
                  </a:lnTo>
                  <a:lnTo>
                    <a:pt x="109" y="68"/>
                  </a:lnTo>
                  <a:lnTo>
                    <a:pt x="104" y="80"/>
                  </a:lnTo>
                  <a:lnTo>
                    <a:pt x="95" y="91"/>
                  </a:lnTo>
                  <a:lnTo>
                    <a:pt x="84" y="99"/>
                  </a:lnTo>
                  <a:lnTo>
                    <a:pt x="70" y="104"/>
                  </a:lnTo>
                  <a:lnTo>
                    <a:pt x="54" y="106"/>
                  </a:lnTo>
                  <a:lnTo>
                    <a:pt x="35" y="103"/>
                  </a:lnTo>
                  <a:lnTo>
                    <a:pt x="20" y="96"/>
                  </a:lnTo>
                  <a:lnTo>
                    <a:pt x="9" y="84"/>
                  </a:lnTo>
                  <a:lnTo>
                    <a:pt x="2" y="70"/>
                  </a:lnTo>
                  <a:lnTo>
                    <a:pt x="0" y="53"/>
                  </a:lnTo>
                  <a:lnTo>
                    <a:pt x="2" y="36"/>
                  </a:lnTo>
                  <a:lnTo>
                    <a:pt x="9" y="21"/>
                  </a:lnTo>
                  <a:lnTo>
                    <a:pt x="21" y="10"/>
                  </a:lnTo>
                  <a:lnTo>
                    <a:pt x="35" y="2"/>
                  </a:lnTo>
                  <a:lnTo>
                    <a:pt x="54"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5" name="Freeform 14"/>
            <p:cNvSpPr>
              <a:spLocks/>
            </p:cNvSpPr>
            <p:nvPr userDrawn="1"/>
          </p:nvSpPr>
          <p:spPr bwMode="auto">
            <a:xfrm>
              <a:off x="3796548" y="1734385"/>
              <a:ext cx="333375" cy="550863"/>
            </a:xfrm>
            <a:custGeom>
              <a:avLst/>
              <a:gdLst>
                <a:gd name="T0" fmla="*/ 188 w 210"/>
                <a:gd name="T1" fmla="*/ 0 h 347"/>
                <a:gd name="T2" fmla="*/ 200 w 210"/>
                <a:gd name="T3" fmla="*/ 0 h 347"/>
                <a:gd name="T4" fmla="*/ 210 w 210"/>
                <a:gd name="T5" fmla="*/ 1 h 347"/>
                <a:gd name="T6" fmla="*/ 210 w 210"/>
                <a:gd name="T7" fmla="*/ 101 h 347"/>
                <a:gd name="T8" fmla="*/ 198 w 210"/>
                <a:gd name="T9" fmla="*/ 99 h 347"/>
                <a:gd name="T10" fmla="*/ 182 w 210"/>
                <a:gd name="T11" fmla="*/ 98 h 347"/>
                <a:gd name="T12" fmla="*/ 161 w 210"/>
                <a:gd name="T13" fmla="*/ 100 h 347"/>
                <a:gd name="T14" fmla="*/ 142 w 210"/>
                <a:gd name="T15" fmla="*/ 107 h 347"/>
                <a:gd name="T16" fmla="*/ 127 w 210"/>
                <a:gd name="T17" fmla="*/ 119 h 347"/>
                <a:gd name="T18" fmla="*/ 117 w 210"/>
                <a:gd name="T19" fmla="*/ 134 h 347"/>
                <a:gd name="T20" fmla="*/ 110 w 210"/>
                <a:gd name="T21" fmla="*/ 152 h 347"/>
                <a:gd name="T22" fmla="*/ 108 w 210"/>
                <a:gd name="T23" fmla="*/ 163 h 347"/>
                <a:gd name="T24" fmla="*/ 108 w 210"/>
                <a:gd name="T25" fmla="*/ 175 h 347"/>
                <a:gd name="T26" fmla="*/ 108 w 210"/>
                <a:gd name="T27" fmla="*/ 347 h 347"/>
                <a:gd name="T28" fmla="*/ 2 w 210"/>
                <a:gd name="T29" fmla="*/ 347 h 347"/>
                <a:gd name="T30" fmla="*/ 2 w 210"/>
                <a:gd name="T31" fmla="*/ 119 h 347"/>
                <a:gd name="T32" fmla="*/ 2 w 210"/>
                <a:gd name="T33" fmla="*/ 85 h 347"/>
                <a:gd name="T34" fmla="*/ 1 w 210"/>
                <a:gd name="T35" fmla="*/ 56 h 347"/>
                <a:gd name="T36" fmla="*/ 1 w 210"/>
                <a:gd name="T37" fmla="*/ 31 h 347"/>
                <a:gd name="T38" fmla="*/ 0 w 210"/>
                <a:gd name="T39" fmla="*/ 8 h 347"/>
                <a:gd name="T40" fmla="*/ 90 w 210"/>
                <a:gd name="T41" fmla="*/ 8 h 347"/>
                <a:gd name="T42" fmla="*/ 93 w 210"/>
                <a:gd name="T43" fmla="*/ 71 h 347"/>
                <a:gd name="T44" fmla="*/ 97 w 210"/>
                <a:gd name="T45" fmla="*/ 71 h 347"/>
                <a:gd name="T46" fmla="*/ 105 w 210"/>
                <a:gd name="T47" fmla="*/ 51 h 347"/>
                <a:gd name="T48" fmla="*/ 117 w 210"/>
                <a:gd name="T49" fmla="*/ 35 h 347"/>
                <a:gd name="T50" fmla="*/ 129 w 210"/>
                <a:gd name="T51" fmla="*/ 22 h 347"/>
                <a:gd name="T52" fmla="*/ 144 w 210"/>
                <a:gd name="T53" fmla="*/ 12 h 347"/>
                <a:gd name="T54" fmla="*/ 159 w 210"/>
                <a:gd name="T55" fmla="*/ 5 h 347"/>
                <a:gd name="T56" fmla="*/ 173 w 210"/>
                <a:gd name="T57" fmla="*/ 1 h 347"/>
                <a:gd name="T58" fmla="*/ 188 w 210"/>
                <a:gd name="T59"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0" h="347">
                  <a:moveTo>
                    <a:pt x="188" y="0"/>
                  </a:moveTo>
                  <a:lnTo>
                    <a:pt x="200" y="0"/>
                  </a:lnTo>
                  <a:lnTo>
                    <a:pt x="210" y="1"/>
                  </a:lnTo>
                  <a:lnTo>
                    <a:pt x="210" y="101"/>
                  </a:lnTo>
                  <a:lnTo>
                    <a:pt x="198" y="99"/>
                  </a:lnTo>
                  <a:lnTo>
                    <a:pt x="182" y="98"/>
                  </a:lnTo>
                  <a:lnTo>
                    <a:pt x="161" y="100"/>
                  </a:lnTo>
                  <a:lnTo>
                    <a:pt x="142" y="107"/>
                  </a:lnTo>
                  <a:lnTo>
                    <a:pt x="127" y="119"/>
                  </a:lnTo>
                  <a:lnTo>
                    <a:pt x="117" y="134"/>
                  </a:lnTo>
                  <a:lnTo>
                    <a:pt x="110" y="152"/>
                  </a:lnTo>
                  <a:lnTo>
                    <a:pt x="108" y="163"/>
                  </a:lnTo>
                  <a:lnTo>
                    <a:pt x="108" y="175"/>
                  </a:lnTo>
                  <a:lnTo>
                    <a:pt x="108" y="347"/>
                  </a:lnTo>
                  <a:lnTo>
                    <a:pt x="2" y="347"/>
                  </a:lnTo>
                  <a:lnTo>
                    <a:pt x="2" y="119"/>
                  </a:lnTo>
                  <a:lnTo>
                    <a:pt x="2" y="85"/>
                  </a:lnTo>
                  <a:lnTo>
                    <a:pt x="1" y="56"/>
                  </a:lnTo>
                  <a:lnTo>
                    <a:pt x="1" y="31"/>
                  </a:lnTo>
                  <a:lnTo>
                    <a:pt x="0" y="8"/>
                  </a:lnTo>
                  <a:lnTo>
                    <a:pt x="90" y="8"/>
                  </a:lnTo>
                  <a:lnTo>
                    <a:pt x="93" y="71"/>
                  </a:lnTo>
                  <a:lnTo>
                    <a:pt x="97" y="71"/>
                  </a:lnTo>
                  <a:lnTo>
                    <a:pt x="105" y="51"/>
                  </a:lnTo>
                  <a:lnTo>
                    <a:pt x="117" y="35"/>
                  </a:lnTo>
                  <a:lnTo>
                    <a:pt x="129" y="22"/>
                  </a:lnTo>
                  <a:lnTo>
                    <a:pt x="144" y="12"/>
                  </a:lnTo>
                  <a:lnTo>
                    <a:pt x="159" y="5"/>
                  </a:lnTo>
                  <a:lnTo>
                    <a:pt x="173" y="1"/>
                  </a:lnTo>
                  <a:lnTo>
                    <a:pt x="188"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 name="Freeform 15"/>
            <p:cNvSpPr>
              <a:spLocks/>
            </p:cNvSpPr>
            <p:nvPr userDrawn="1"/>
          </p:nvSpPr>
          <p:spPr bwMode="auto">
            <a:xfrm>
              <a:off x="4142623" y="1734385"/>
              <a:ext cx="407988" cy="563563"/>
            </a:xfrm>
            <a:custGeom>
              <a:avLst/>
              <a:gdLst>
                <a:gd name="T0" fmla="*/ 174 w 257"/>
                <a:gd name="T1" fmla="*/ 1 h 355"/>
                <a:gd name="T2" fmla="*/ 224 w 257"/>
                <a:gd name="T3" fmla="*/ 12 h 355"/>
                <a:gd name="T4" fmla="*/ 223 w 257"/>
                <a:gd name="T5" fmla="*/ 93 h 355"/>
                <a:gd name="T6" fmla="*/ 191 w 257"/>
                <a:gd name="T7" fmla="*/ 80 h 355"/>
                <a:gd name="T8" fmla="*/ 149 w 257"/>
                <a:gd name="T9" fmla="*/ 73 h 355"/>
                <a:gd name="T10" fmla="*/ 120 w 257"/>
                <a:gd name="T11" fmla="*/ 80 h 355"/>
                <a:gd name="T12" fmla="*/ 109 w 257"/>
                <a:gd name="T13" fmla="*/ 101 h 355"/>
                <a:gd name="T14" fmla="*/ 116 w 257"/>
                <a:gd name="T15" fmla="*/ 117 h 355"/>
                <a:gd name="T16" fmla="*/ 143 w 257"/>
                <a:gd name="T17" fmla="*/ 132 h 355"/>
                <a:gd name="T18" fmla="*/ 193 w 257"/>
                <a:gd name="T19" fmla="*/ 152 h 355"/>
                <a:gd name="T20" fmla="*/ 234 w 257"/>
                <a:gd name="T21" fmla="*/ 182 h 355"/>
                <a:gd name="T22" fmla="*/ 254 w 257"/>
                <a:gd name="T23" fmla="*/ 221 h 355"/>
                <a:gd name="T24" fmla="*/ 254 w 257"/>
                <a:gd name="T25" fmla="*/ 265 h 355"/>
                <a:gd name="T26" fmla="*/ 240 w 257"/>
                <a:gd name="T27" fmla="*/ 301 h 355"/>
                <a:gd name="T28" fmla="*/ 210 w 257"/>
                <a:gd name="T29" fmla="*/ 329 h 355"/>
                <a:gd name="T30" fmla="*/ 167 w 257"/>
                <a:gd name="T31" fmla="*/ 347 h 355"/>
                <a:gd name="T32" fmla="*/ 109 w 257"/>
                <a:gd name="T33" fmla="*/ 355 h 355"/>
                <a:gd name="T34" fmla="*/ 47 w 257"/>
                <a:gd name="T35" fmla="*/ 347 h 355"/>
                <a:gd name="T36" fmla="*/ 0 w 257"/>
                <a:gd name="T37" fmla="*/ 331 h 355"/>
                <a:gd name="T38" fmla="*/ 32 w 257"/>
                <a:gd name="T39" fmla="*/ 262 h 355"/>
                <a:gd name="T40" fmla="*/ 69 w 257"/>
                <a:gd name="T41" fmla="*/ 275 h 355"/>
                <a:gd name="T42" fmla="*/ 109 w 257"/>
                <a:gd name="T43" fmla="*/ 281 h 355"/>
                <a:gd name="T44" fmla="*/ 139 w 257"/>
                <a:gd name="T45" fmla="*/ 276 h 355"/>
                <a:gd name="T46" fmla="*/ 152 w 257"/>
                <a:gd name="T47" fmla="*/ 262 h 355"/>
                <a:gd name="T48" fmla="*/ 153 w 257"/>
                <a:gd name="T49" fmla="*/ 243 h 355"/>
                <a:gd name="T50" fmla="*/ 139 w 257"/>
                <a:gd name="T51" fmla="*/ 227 h 355"/>
                <a:gd name="T52" fmla="*/ 105 w 257"/>
                <a:gd name="T53" fmla="*/ 214 h 355"/>
                <a:gd name="T54" fmla="*/ 54 w 257"/>
                <a:gd name="T55" fmla="*/ 190 h 355"/>
                <a:gd name="T56" fmla="*/ 24 w 257"/>
                <a:gd name="T57" fmla="*/ 161 h 355"/>
                <a:gd name="T58" fmla="*/ 9 w 257"/>
                <a:gd name="T59" fmla="*/ 129 h 355"/>
                <a:gd name="T60" fmla="*/ 10 w 257"/>
                <a:gd name="T61" fmla="*/ 89 h 355"/>
                <a:gd name="T62" fmla="*/ 29 w 257"/>
                <a:gd name="T63" fmla="*/ 49 h 355"/>
                <a:gd name="T64" fmla="*/ 65 w 257"/>
                <a:gd name="T65" fmla="*/ 19 h 355"/>
                <a:gd name="T66" fmla="*/ 116 w 257"/>
                <a:gd name="T67" fmla="*/ 2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7" h="355">
                  <a:moveTo>
                    <a:pt x="146" y="0"/>
                  </a:moveTo>
                  <a:lnTo>
                    <a:pt x="174" y="1"/>
                  </a:lnTo>
                  <a:lnTo>
                    <a:pt x="201" y="6"/>
                  </a:lnTo>
                  <a:lnTo>
                    <a:pt x="224" y="12"/>
                  </a:lnTo>
                  <a:lnTo>
                    <a:pt x="242" y="19"/>
                  </a:lnTo>
                  <a:lnTo>
                    <a:pt x="223" y="93"/>
                  </a:lnTo>
                  <a:lnTo>
                    <a:pt x="209" y="86"/>
                  </a:lnTo>
                  <a:lnTo>
                    <a:pt x="191" y="80"/>
                  </a:lnTo>
                  <a:lnTo>
                    <a:pt x="171" y="75"/>
                  </a:lnTo>
                  <a:lnTo>
                    <a:pt x="149" y="73"/>
                  </a:lnTo>
                  <a:lnTo>
                    <a:pt x="132" y="75"/>
                  </a:lnTo>
                  <a:lnTo>
                    <a:pt x="120" y="80"/>
                  </a:lnTo>
                  <a:lnTo>
                    <a:pt x="112" y="90"/>
                  </a:lnTo>
                  <a:lnTo>
                    <a:pt x="109" y="101"/>
                  </a:lnTo>
                  <a:lnTo>
                    <a:pt x="111" y="110"/>
                  </a:lnTo>
                  <a:lnTo>
                    <a:pt x="116" y="117"/>
                  </a:lnTo>
                  <a:lnTo>
                    <a:pt x="127" y="124"/>
                  </a:lnTo>
                  <a:lnTo>
                    <a:pt x="143" y="132"/>
                  </a:lnTo>
                  <a:lnTo>
                    <a:pt x="164" y="140"/>
                  </a:lnTo>
                  <a:lnTo>
                    <a:pt x="193" y="152"/>
                  </a:lnTo>
                  <a:lnTo>
                    <a:pt x="217" y="165"/>
                  </a:lnTo>
                  <a:lnTo>
                    <a:pt x="234" y="182"/>
                  </a:lnTo>
                  <a:lnTo>
                    <a:pt x="247" y="200"/>
                  </a:lnTo>
                  <a:lnTo>
                    <a:pt x="254" y="221"/>
                  </a:lnTo>
                  <a:lnTo>
                    <a:pt x="257" y="244"/>
                  </a:lnTo>
                  <a:lnTo>
                    <a:pt x="254" y="265"/>
                  </a:lnTo>
                  <a:lnTo>
                    <a:pt x="249" y="284"/>
                  </a:lnTo>
                  <a:lnTo>
                    <a:pt x="240" y="301"/>
                  </a:lnTo>
                  <a:lnTo>
                    <a:pt x="227" y="316"/>
                  </a:lnTo>
                  <a:lnTo>
                    <a:pt x="210" y="329"/>
                  </a:lnTo>
                  <a:lnTo>
                    <a:pt x="190" y="340"/>
                  </a:lnTo>
                  <a:lnTo>
                    <a:pt x="167" y="347"/>
                  </a:lnTo>
                  <a:lnTo>
                    <a:pt x="140" y="353"/>
                  </a:lnTo>
                  <a:lnTo>
                    <a:pt x="109" y="355"/>
                  </a:lnTo>
                  <a:lnTo>
                    <a:pt x="76" y="353"/>
                  </a:lnTo>
                  <a:lnTo>
                    <a:pt x="47" y="347"/>
                  </a:lnTo>
                  <a:lnTo>
                    <a:pt x="22" y="340"/>
                  </a:lnTo>
                  <a:lnTo>
                    <a:pt x="0" y="331"/>
                  </a:lnTo>
                  <a:lnTo>
                    <a:pt x="19" y="255"/>
                  </a:lnTo>
                  <a:lnTo>
                    <a:pt x="32" y="262"/>
                  </a:lnTo>
                  <a:lnTo>
                    <a:pt x="50" y="270"/>
                  </a:lnTo>
                  <a:lnTo>
                    <a:pt x="69" y="275"/>
                  </a:lnTo>
                  <a:lnTo>
                    <a:pt x="90" y="279"/>
                  </a:lnTo>
                  <a:lnTo>
                    <a:pt x="109" y="281"/>
                  </a:lnTo>
                  <a:lnTo>
                    <a:pt x="126" y="279"/>
                  </a:lnTo>
                  <a:lnTo>
                    <a:pt x="139" y="276"/>
                  </a:lnTo>
                  <a:lnTo>
                    <a:pt x="148" y="270"/>
                  </a:lnTo>
                  <a:lnTo>
                    <a:pt x="152" y="262"/>
                  </a:lnTo>
                  <a:lnTo>
                    <a:pt x="154" y="253"/>
                  </a:lnTo>
                  <a:lnTo>
                    <a:pt x="153" y="243"/>
                  </a:lnTo>
                  <a:lnTo>
                    <a:pt x="148" y="235"/>
                  </a:lnTo>
                  <a:lnTo>
                    <a:pt x="139" y="227"/>
                  </a:lnTo>
                  <a:lnTo>
                    <a:pt x="125" y="221"/>
                  </a:lnTo>
                  <a:lnTo>
                    <a:pt x="105" y="214"/>
                  </a:lnTo>
                  <a:lnTo>
                    <a:pt x="76" y="202"/>
                  </a:lnTo>
                  <a:lnTo>
                    <a:pt x="54" y="190"/>
                  </a:lnTo>
                  <a:lnTo>
                    <a:pt x="36" y="176"/>
                  </a:lnTo>
                  <a:lnTo>
                    <a:pt x="24" y="161"/>
                  </a:lnTo>
                  <a:lnTo>
                    <a:pt x="14" y="145"/>
                  </a:lnTo>
                  <a:lnTo>
                    <a:pt x="9" y="129"/>
                  </a:lnTo>
                  <a:lnTo>
                    <a:pt x="8" y="112"/>
                  </a:lnTo>
                  <a:lnTo>
                    <a:pt x="10" y="89"/>
                  </a:lnTo>
                  <a:lnTo>
                    <a:pt x="18" y="67"/>
                  </a:lnTo>
                  <a:lnTo>
                    <a:pt x="29" y="49"/>
                  </a:lnTo>
                  <a:lnTo>
                    <a:pt x="45" y="32"/>
                  </a:lnTo>
                  <a:lnTo>
                    <a:pt x="65" y="19"/>
                  </a:lnTo>
                  <a:lnTo>
                    <a:pt x="89" y="9"/>
                  </a:lnTo>
                  <a:lnTo>
                    <a:pt x="116" y="2"/>
                  </a:lnTo>
                  <a:lnTo>
                    <a:pt x="146"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 name="Freeform 16"/>
            <p:cNvSpPr>
              <a:spLocks/>
            </p:cNvSpPr>
            <p:nvPr userDrawn="1"/>
          </p:nvSpPr>
          <p:spPr bwMode="auto">
            <a:xfrm>
              <a:off x="4556961" y="1593098"/>
              <a:ext cx="355600" cy="704850"/>
            </a:xfrm>
            <a:custGeom>
              <a:avLst/>
              <a:gdLst>
                <a:gd name="T0" fmla="*/ 148 w 224"/>
                <a:gd name="T1" fmla="*/ 0 h 444"/>
                <a:gd name="T2" fmla="*/ 148 w 224"/>
                <a:gd name="T3" fmla="*/ 97 h 444"/>
                <a:gd name="T4" fmla="*/ 224 w 224"/>
                <a:gd name="T5" fmla="*/ 97 h 444"/>
                <a:gd name="T6" fmla="*/ 224 w 224"/>
                <a:gd name="T7" fmla="*/ 174 h 444"/>
                <a:gd name="T8" fmla="*/ 148 w 224"/>
                <a:gd name="T9" fmla="*/ 174 h 444"/>
                <a:gd name="T10" fmla="*/ 148 w 224"/>
                <a:gd name="T11" fmla="*/ 297 h 444"/>
                <a:gd name="T12" fmla="*/ 149 w 224"/>
                <a:gd name="T13" fmla="*/ 316 h 444"/>
                <a:gd name="T14" fmla="*/ 152 w 224"/>
                <a:gd name="T15" fmla="*/ 331 h 444"/>
                <a:gd name="T16" fmla="*/ 158 w 224"/>
                <a:gd name="T17" fmla="*/ 343 h 444"/>
                <a:gd name="T18" fmla="*/ 165 w 224"/>
                <a:gd name="T19" fmla="*/ 351 h 444"/>
                <a:gd name="T20" fmla="*/ 176 w 224"/>
                <a:gd name="T21" fmla="*/ 355 h 444"/>
                <a:gd name="T22" fmla="*/ 190 w 224"/>
                <a:gd name="T23" fmla="*/ 357 h 444"/>
                <a:gd name="T24" fmla="*/ 208 w 224"/>
                <a:gd name="T25" fmla="*/ 356 h 444"/>
                <a:gd name="T26" fmla="*/ 221 w 224"/>
                <a:gd name="T27" fmla="*/ 354 h 444"/>
                <a:gd name="T28" fmla="*/ 222 w 224"/>
                <a:gd name="T29" fmla="*/ 434 h 444"/>
                <a:gd name="T30" fmla="*/ 209 w 224"/>
                <a:gd name="T31" fmla="*/ 438 h 444"/>
                <a:gd name="T32" fmla="*/ 193 w 224"/>
                <a:gd name="T33" fmla="*/ 441 h 444"/>
                <a:gd name="T34" fmla="*/ 174 w 224"/>
                <a:gd name="T35" fmla="*/ 443 h 444"/>
                <a:gd name="T36" fmla="*/ 153 w 224"/>
                <a:gd name="T37" fmla="*/ 444 h 444"/>
                <a:gd name="T38" fmla="*/ 129 w 224"/>
                <a:gd name="T39" fmla="*/ 442 h 444"/>
                <a:gd name="T40" fmla="*/ 107 w 224"/>
                <a:gd name="T41" fmla="*/ 435 h 444"/>
                <a:gd name="T42" fmla="*/ 88 w 224"/>
                <a:gd name="T43" fmla="*/ 426 h 444"/>
                <a:gd name="T44" fmla="*/ 74 w 224"/>
                <a:gd name="T45" fmla="*/ 414 h 444"/>
                <a:gd name="T46" fmla="*/ 64 w 224"/>
                <a:gd name="T47" fmla="*/ 401 h 444"/>
                <a:gd name="T48" fmla="*/ 56 w 224"/>
                <a:gd name="T49" fmla="*/ 384 h 444"/>
                <a:gd name="T50" fmla="*/ 49 w 224"/>
                <a:gd name="T51" fmla="*/ 364 h 444"/>
                <a:gd name="T52" fmla="*/ 46 w 224"/>
                <a:gd name="T53" fmla="*/ 341 h 444"/>
                <a:gd name="T54" fmla="*/ 45 w 224"/>
                <a:gd name="T55" fmla="*/ 313 h 444"/>
                <a:gd name="T56" fmla="*/ 45 w 224"/>
                <a:gd name="T57" fmla="*/ 174 h 444"/>
                <a:gd name="T58" fmla="*/ 0 w 224"/>
                <a:gd name="T59" fmla="*/ 174 h 444"/>
                <a:gd name="T60" fmla="*/ 0 w 224"/>
                <a:gd name="T61" fmla="*/ 97 h 444"/>
                <a:gd name="T62" fmla="*/ 45 w 224"/>
                <a:gd name="T63" fmla="*/ 97 h 444"/>
                <a:gd name="T64" fmla="*/ 45 w 224"/>
                <a:gd name="T65" fmla="*/ 23 h 444"/>
                <a:gd name="T66" fmla="*/ 148 w 224"/>
                <a:gd name="T67" fmla="*/ 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4" h="444">
                  <a:moveTo>
                    <a:pt x="148" y="0"/>
                  </a:moveTo>
                  <a:lnTo>
                    <a:pt x="148" y="97"/>
                  </a:lnTo>
                  <a:lnTo>
                    <a:pt x="224" y="97"/>
                  </a:lnTo>
                  <a:lnTo>
                    <a:pt x="224" y="174"/>
                  </a:lnTo>
                  <a:lnTo>
                    <a:pt x="148" y="174"/>
                  </a:lnTo>
                  <a:lnTo>
                    <a:pt x="148" y="297"/>
                  </a:lnTo>
                  <a:lnTo>
                    <a:pt x="149" y="316"/>
                  </a:lnTo>
                  <a:lnTo>
                    <a:pt x="152" y="331"/>
                  </a:lnTo>
                  <a:lnTo>
                    <a:pt x="158" y="343"/>
                  </a:lnTo>
                  <a:lnTo>
                    <a:pt x="165" y="351"/>
                  </a:lnTo>
                  <a:lnTo>
                    <a:pt x="176" y="355"/>
                  </a:lnTo>
                  <a:lnTo>
                    <a:pt x="190" y="357"/>
                  </a:lnTo>
                  <a:lnTo>
                    <a:pt x="208" y="356"/>
                  </a:lnTo>
                  <a:lnTo>
                    <a:pt x="221" y="354"/>
                  </a:lnTo>
                  <a:lnTo>
                    <a:pt x="222" y="434"/>
                  </a:lnTo>
                  <a:lnTo>
                    <a:pt x="209" y="438"/>
                  </a:lnTo>
                  <a:lnTo>
                    <a:pt x="193" y="441"/>
                  </a:lnTo>
                  <a:lnTo>
                    <a:pt x="174" y="443"/>
                  </a:lnTo>
                  <a:lnTo>
                    <a:pt x="153" y="444"/>
                  </a:lnTo>
                  <a:lnTo>
                    <a:pt x="129" y="442"/>
                  </a:lnTo>
                  <a:lnTo>
                    <a:pt x="107" y="435"/>
                  </a:lnTo>
                  <a:lnTo>
                    <a:pt x="88" y="426"/>
                  </a:lnTo>
                  <a:lnTo>
                    <a:pt x="74" y="414"/>
                  </a:lnTo>
                  <a:lnTo>
                    <a:pt x="64" y="401"/>
                  </a:lnTo>
                  <a:lnTo>
                    <a:pt x="56" y="384"/>
                  </a:lnTo>
                  <a:lnTo>
                    <a:pt x="49" y="364"/>
                  </a:lnTo>
                  <a:lnTo>
                    <a:pt x="46" y="341"/>
                  </a:lnTo>
                  <a:lnTo>
                    <a:pt x="45" y="313"/>
                  </a:lnTo>
                  <a:lnTo>
                    <a:pt x="45" y="174"/>
                  </a:lnTo>
                  <a:lnTo>
                    <a:pt x="0" y="174"/>
                  </a:lnTo>
                  <a:lnTo>
                    <a:pt x="0" y="97"/>
                  </a:lnTo>
                  <a:lnTo>
                    <a:pt x="45" y="97"/>
                  </a:lnTo>
                  <a:lnTo>
                    <a:pt x="45" y="23"/>
                  </a:lnTo>
                  <a:lnTo>
                    <a:pt x="148"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8" name="Freeform 17"/>
            <p:cNvSpPr>
              <a:spLocks/>
            </p:cNvSpPr>
            <p:nvPr userDrawn="1"/>
          </p:nvSpPr>
          <p:spPr bwMode="auto">
            <a:xfrm>
              <a:off x="4969711" y="1542298"/>
              <a:ext cx="614363" cy="742950"/>
            </a:xfrm>
            <a:custGeom>
              <a:avLst/>
              <a:gdLst>
                <a:gd name="T0" fmla="*/ 0 w 387"/>
                <a:gd name="T1" fmla="*/ 0 h 468"/>
                <a:gd name="T2" fmla="*/ 123 w 387"/>
                <a:gd name="T3" fmla="*/ 0 h 468"/>
                <a:gd name="T4" fmla="*/ 221 w 387"/>
                <a:gd name="T5" fmla="*/ 172 h 468"/>
                <a:gd name="T6" fmla="*/ 248 w 387"/>
                <a:gd name="T7" fmla="*/ 223 h 468"/>
                <a:gd name="T8" fmla="*/ 273 w 387"/>
                <a:gd name="T9" fmla="*/ 278 h 468"/>
                <a:gd name="T10" fmla="*/ 297 w 387"/>
                <a:gd name="T11" fmla="*/ 333 h 468"/>
                <a:gd name="T12" fmla="*/ 299 w 387"/>
                <a:gd name="T13" fmla="*/ 333 h 468"/>
                <a:gd name="T14" fmla="*/ 293 w 387"/>
                <a:gd name="T15" fmla="*/ 270 h 468"/>
                <a:gd name="T16" fmla="*/ 290 w 387"/>
                <a:gd name="T17" fmla="*/ 205 h 468"/>
                <a:gd name="T18" fmla="*/ 290 w 387"/>
                <a:gd name="T19" fmla="*/ 137 h 468"/>
                <a:gd name="T20" fmla="*/ 290 w 387"/>
                <a:gd name="T21" fmla="*/ 0 h 468"/>
                <a:gd name="T22" fmla="*/ 387 w 387"/>
                <a:gd name="T23" fmla="*/ 0 h 468"/>
                <a:gd name="T24" fmla="*/ 387 w 387"/>
                <a:gd name="T25" fmla="*/ 468 h 468"/>
                <a:gd name="T26" fmla="*/ 276 w 387"/>
                <a:gd name="T27" fmla="*/ 468 h 468"/>
                <a:gd name="T28" fmla="*/ 176 w 387"/>
                <a:gd name="T29" fmla="*/ 287 h 468"/>
                <a:gd name="T30" fmla="*/ 154 w 387"/>
                <a:gd name="T31" fmla="*/ 248 h 468"/>
                <a:gd name="T32" fmla="*/ 133 w 387"/>
                <a:gd name="T33" fmla="*/ 207 h 468"/>
                <a:gd name="T34" fmla="*/ 113 w 387"/>
                <a:gd name="T35" fmla="*/ 164 h 468"/>
                <a:gd name="T36" fmla="*/ 94 w 387"/>
                <a:gd name="T37" fmla="*/ 122 h 468"/>
                <a:gd name="T38" fmla="*/ 92 w 387"/>
                <a:gd name="T39" fmla="*/ 123 h 468"/>
                <a:gd name="T40" fmla="*/ 94 w 387"/>
                <a:gd name="T41" fmla="*/ 186 h 468"/>
                <a:gd name="T42" fmla="*/ 97 w 387"/>
                <a:gd name="T43" fmla="*/ 254 h 468"/>
                <a:gd name="T44" fmla="*/ 97 w 387"/>
                <a:gd name="T45" fmla="*/ 327 h 468"/>
                <a:gd name="T46" fmla="*/ 97 w 387"/>
                <a:gd name="T47" fmla="*/ 468 h 468"/>
                <a:gd name="T48" fmla="*/ 0 w 387"/>
                <a:gd name="T49" fmla="*/ 468 h 468"/>
                <a:gd name="T50" fmla="*/ 0 w 387"/>
                <a:gd name="T51"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87" h="468">
                  <a:moveTo>
                    <a:pt x="0" y="0"/>
                  </a:moveTo>
                  <a:lnTo>
                    <a:pt x="123" y="0"/>
                  </a:lnTo>
                  <a:lnTo>
                    <a:pt x="221" y="172"/>
                  </a:lnTo>
                  <a:lnTo>
                    <a:pt x="248" y="223"/>
                  </a:lnTo>
                  <a:lnTo>
                    <a:pt x="273" y="278"/>
                  </a:lnTo>
                  <a:lnTo>
                    <a:pt x="297" y="333"/>
                  </a:lnTo>
                  <a:lnTo>
                    <a:pt x="299" y="333"/>
                  </a:lnTo>
                  <a:lnTo>
                    <a:pt x="293" y="270"/>
                  </a:lnTo>
                  <a:lnTo>
                    <a:pt x="290" y="205"/>
                  </a:lnTo>
                  <a:lnTo>
                    <a:pt x="290" y="137"/>
                  </a:lnTo>
                  <a:lnTo>
                    <a:pt x="290" y="0"/>
                  </a:lnTo>
                  <a:lnTo>
                    <a:pt x="387" y="0"/>
                  </a:lnTo>
                  <a:lnTo>
                    <a:pt x="387" y="468"/>
                  </a:lnTo>
                  <a:lnTo>
                    <a:pt x="276" y="468"/>
                  </a:lnTo>
                  <a:lnTo>
                    <a:pt x="176" y="287"/>
                  </a:lnTo>
                  <a:lnTo>
                    <a:pt x="154" y="248"/>
                  </a:lnTo>
                  <a:lnTo>
                    <a:pt x="133" y="207"/>
                  </a:lnTo>
                  <a:lnTo>
                    <a:pt x="113" y="164"/>
                  </a:lnTo>
                  <a:lnTo>
                    <a:pt x="94" y="122"/>
                  </a:lnTo>
                  <a:lnTo>
                    <a:pt x="92" y="123"/>
                  </a:lnTo>
                  <a:lnTo>
                    <a:pt x="94" y="186"/>
                  </a:lnTo>
                  <a:lnTo>
                    <a:pt x="97" y="254"/>
                  </a:lnTo>
                  <a:lnTo>
                    <a:pt x="97" y="327"/>
                  </a:lnTo>
                  <a:lnTo>
                    <a:pt x="97" y="468"/>
                  </a:lnTo>
                  <a:lnTo>
                    <a:pt x="0" y="468"/>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9" name="Freeform 18"/>
            <p:cNvSpPr>
              <a:spLocks noEditPoints="1"/>
            </p:cNvSpPr>
            <p:nvPr userDrawn="1"/>
          </p:nvSpPr>
          <p:spPr bwMode="auto">
            <a:xfrm>
              <a:off x="5644398" y="1734385"/>
              <a:ext cx="511175" cy="563563"/>
            </a:xfrm>
            <a:custGeom>
              <a:avLst/>
              <a:gdLst>
                <a:gd name="T0" fmla="*/ 147 w 322"/>
                <a:gd name="T1" fmla="*/ 73 h 355"/>
                <a:gd name="T2" fmla="*/ 121 w 322"/>
                <a:gd name="T3" fmla="*/ 89 h 355"/>
                <a:gd name="T4" fmla="*/ 106 w 322"/>
                <a:gd name="T5" fmla="*/ 113 h 355"/>
                <a:gd name="T6" fmla="*/ 100 w 322"/>
                <a:gd name="T7" fmla="*/ 139 h 355"/>
                <a:gd name="T8" fmla="*/ 224 w 322"/>
                <a:gd name="T9" fmla="*/ 129 h 355"/>
                <a:gd name="T10" fmla="*/ 219 w 322"/>
                <a:gd name="T11" fmla="*/ 106 h 355"/>
                <a:gd name="T12" fmla="*/ 205 w 322"/>
                <a:gd name="T13" fmla="*/ 85 h 355"/>
                <a:gd name="T14" fmla="*/ 181 w 322"/>
                <a:gd name="T15" fmla="*/ 72 h 355"/>
                <a:gd name="T16" fmla="*/ 172 w 322"/>
                <a:gd name="T17" fmla="*/ 0 h 355"/>
                <a:gd name="T18" fmla="*/ 224 w 322"/>
                <a:gd name="T19" fmla="*/ 9 h 355"/>
                <a:gd name="T20" fmla="*/ 265 w 322"/>
                <a:gd name="T21" fmla="*/ 30 h 355"/>
                <a:gd name="T22" fmla="*/ 295 w 322"/>
                <a:gd name="T23" fmla="*/ 62 h 355"/>
                <a:gd name="T24" fmla="*/ 313 w 322"/>
                <a:gd name="T25" fmla="*/ 102 h 355"/>
                <a:gd name="T26" fmla="*/ 321 w 322"/>
                <a:gd name="T27" fmla="*/ 146 h 355"/>
                <a:gd name="T28" fmla="*/ 322 w 322"/>
                <a:gd name="T29" fmla="*/ 186 h 355"/>
                <a:gd name="T30" fmla="*/ 319 w 322"/>
                <a:gd name="T31" fmla="*/ 212 h 355"/>
                <a:gd name="T32" fmla="*/ 104 w 322"/>
                <a:gd name="T33" fmla="*/ 228 h 355"/>
                <a:gd name="T34" fmla="*/ 124 w 322"/>
                <a:gd name="T35" fmla="*/ 255 h 355"/>
                <a:gd name="T36" fmla="*/ 156 w 322"/>
                <a:gd name="T37" fmla="*/ 271 h 355"/>
                <a:gd name="T38" fmla="*/ 196 w 322"/>
                <a:gd name="T39" fmla="*/ 276 h 355"/>
                <a:gd name="T40" fmla="*/ 261 w 322"/>
                <a:gd name="T41" fmla="*/ 270 h 355"/>
                <a:gd name="T42" fmla="*/ 304 w 322"/>
                <a:gd name="T43" fmla="*/ 334 h 355"/>
                <a:gd name="T44" fmla="*/ 246 w 322"/>
                <a:gd name="T45" fmla="*/ 349 h 355"/>
                <a:gd name="T46" fmla="*/ 181 w 322"/>
                <a:gd name="T47" fmla="*/ 355 h 355"/>
                <a:gd name="T48" fmla="*/ 118 w 322"/>
                <a:gd name="T49" fmla="*/ 346 h 355"/>
                <a:gd name="T50" fmla="*/ 67 w 322"/>
                <a:gd name="T51" fmla="*/ 324 h 355"/>
                <a:gd name="T52" fmla="*/ 31 w 322"/>
                <a:gd name="T53" fmla="*/ 288 h 355"/>
                <a:gd name="T54" fmla="*/ 7 w 322"/>
                <a:gd name="T55" fmla="*/ 240 h 355"/>
                <a:gd name="T56" fmla="*/ 0 w 322"/>
                <a:gd name="T57" fmla="*/ 181 h 355"/>
                <a:gd name="T58" fmla="*/ 5 w 322"/>
                <a:gd name="T59" fmla="*/ 134 h 355"/>
                <a:gd name="T60" fmla="*/ 21 w 322"/>
                <a:gd name="T61" fmla="*/ 89 h 355"/>
                <a:gd name="T62" fmla="*/ 50 w 322"/>
                <a:gd name="T63" fmla="*/ 50 h 355"/>
                <a:gd name="T64" fmla="*/ 88 w 322"/>
                <a:gd name="T65" fmla="*/ 19 h 355"/>
                <a:gd name="T66" fmla="*/ 141 w 322"/>
                <a:gd name="T67" fmla="*/ 2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2" h="355">
                  <a:moveTo>
                    <a:pt x="165" y="71"/>
                  </a:moveTo>
                  <a:lnTo>
                    <a:pt x="147" y="73"/>
                  </a:lnTo>
                  <a:lnTo>
                    <a:pt x="133" y="79"/>
                  </a:lnTo>
                  <a:lnTo>
                    <a:pt x="121" y="89"/>
                  </a:lnTo>
                  <a:lnTo>
                    <a:pt x="113" y="100"/>
                  </a:lnTo>
                  <a:lnTo>
                    <a:pt x="106" y="113"/>
                  </a:lnTo>
                  <a:lnTo>
                    <a:pt x="102" y="126"/>
                  </a:lnTo>
                  <a:lnTo>
                    <a:pt x="100" y="139"/>
                  </a:lnTo>
                  <a:lnTo>
                    <a:pt x="224" y="139"/>
                  </a:lnTo>
                  <a:lnTo>
                    <a:pt x="224" y="129"/>
                  </a:lnTo>
                  <a:lnTo>
                    <a:pt x="222" y="117"/>
                  </a:lnTo>
                  <a:lnTo>
                    <a:pt x="219" y="106"/>
                  </a:lnTo>
                  <a:lnTo>
                    <a:pt x="213" y="95"/>
                  </a:lnTo>
                  <a:lnTo>
                    <a:pt x="205" y="85"/>
                  </a:lnTo>
                  <a:lnTo>
                    <a:pt x="195" y="77"/>
                  </a:lnTo>
                  <a:lnTo>
                    <a:pt x="181" y="72"/>
                  </a:lnTo>
                  <a:lnTo>
                    <a:pt x="165" y="71"/>
                  </a:lnTo>
                  <a:close/>
                  <a:moveTo>
                    <a:pt x="172" y="0"/>
                  </a:moveTo>
                  <a:lnTo>
                    <a:pt x="199" y="2"/>
                  </a:lnTo>
                  <a:lnTo>
                    <a:pt x="224" y="9"/>
                  </a:lnTo>
                  <a:lnTo>
                    <a:pt x="246" y="17"/>
                  </a:lnTo>
                  <a:lnTo>
                    <a:pt x="265" y="30"/>
                  </a:lnTo>
                  <a:lnTo>
                    <a:pt x="281" y="45"/>
                  </a:lnTo>
                  <a:lnTo>
                    <a:pt x="295" y="62"/>
                  </a:lnTo>
                  <a:lnTo>
                    <a:pt x="305" y="81"/>
                  </a:lnTo>
                  <a:lnTo>
                    <a:pt x="313" y="102"/>
                  </a:lnTo>
                  <a:lnTo>
                    <a:pt x="318" y="124"/>
                  </a:lnTo>
                  <a:lnTo>
                    <a:pt x="321" y="146"/>
                  </a:lnTo>
                  <a:lnTo>
                    <a:pt x="322" y="170"/>
                  </a:lnTo>
                  <a:lnTo>
                    <a:pt x="322" y="186"/>
                  </a:lnTo>
                  <a:lnTo>
                    <a:pt x="321" y="201"/>
                  </a:lnTo>
                  <a:lnTo>
                    <a:pt x="319" y="212"/>
                  </a:lnTo>
                  <a:lnTo>
                    <a:pt x="100" y="212"/>
                  </a:lnTo>
                  <a:lnTo>
                    <a:pt x="104" y="228"/>
                  </a:lnTo>
                  <a:lnTo>
                    <a:pt x="113" y="243"/>
                  </a:lnTo>
                  <a:lnTo>
                    <a:pt x="124" y="255"/>
                  </a:lnTo>
                  <a:lnTo>
                    <a:pt x="139" y="264"/>
                  </a:lnTo>
                  <a:lnTo>
                    <a:pt x="156" y="271"/>
                  </a:lnTo>
                  <a:lnTo>
                    <a:pt x="176" y="275"/>
                  </a:lnTo>
                  <a:lnTo>
                    <a:pt x="196" y="276"/>
                  </a:lnTo>
                  <a:lnTo>
                    <a:pt x="231" y="274"/>
                  </a:lnTo>
                  <a:lnTo>
                    <a:pt x="261" y="270"/>
                  </a:lnTo>
                  <a:lnTo>
                    <a:pt x="290" y="262"/>
                  </a:lnTo>
                  <a:lnTo>
                    <a:pt x="304" y="334"/>
                  </a:lnTo>
                  <a:lnTo>
                    <a:pt x="277" y="342"/>
                  </a:lnTo>
                  <a:lnTo>
                    <a:pt x="246" y="349"/>
                  </a:lnTo>
                  <a:lnTo>
                    <a:pt x="215" y="353"/>
                  </a:lnTo>
                  <a:lnTo>
                    <a:pt x="181" y="355"/>
                  </a:lnTo>
                  <a:lnTo>
                    <a:pt x="147" y="353"/>
                  </a:lnTo>
                  <a:lnTo>
                    <a:pt x="118" y="346"/>
                  </a:lnTo>
                  <a:lnTo>
                    <a:pt x="91" y="337"/>
                  </a:lnTo>
                  <a:lnTo>
                    <a:pt x="67" y="324"/>
                  </a:lnTo>
                  <a:lnTo>
                    <a:pt x="47" y="307"/>
                  </a:lnTo>
                  <a:lnTo>
                    <a:pt x="31" y="288"/>
                  </a:lnTo>
                  <a:lnTo>
                    <a:pt x="17" y="265"/>
                  </a:lnTo>
                  <a:lnTo>
                    <a:pt x="7" y="240"/>
                  </a:lnTo>
                  <a:lnTo>
                    <a:pt x="1" y="212"/>
                  </a:lnTo>
                  <a:lnTo>
                    <a:pt x="0" y="181"/>
                  </a:lnTo>
                  <a:lnTo>
                    <a:pt x="1" y="158"/>
                  </a:lnTo>
                  <a:lnTo>
                    <a:pt x="5" y="134"/>
                  </a:lnTo>
                  <a:lnTo>
                    <a:pt x="12" y="111"/>
                  </a:lnTo>
                  <a:lnTo>
                    <a:pt x="21" y="89"/>
                  </a:lnTo>
                  <a:lnTo>
                    <a:pt x="34" y="69"/>
                  </a:lnTo>
                  <a:lnTo>
                    <a:pt x="50" y="50"/>
                  </a:lnTo>
                  <a:lnTo>
                    <a:pt x="67" y="33"/>
                  </a:lnTo>
                  <a:lnTo>
                    <a:pt x="88" y="19"/>
                  </a:lnTo>
                  <a:lnTo>
                    <a:pt x="113" y="9"/>
                  </a:lnTo>
                  <a:lnTo>
                    <a:pt x="141" y="2"/>
                  </a:lnTo>
                  <a:lnTo>
                    <a:pt x="172"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Freeform 19"/>
            <p:cNvSpPr>
              <a:spLocks/>
            </p:cNvSpPr>
            <p:nvPr userDrawn="1"/>
          </p:nvSpPr>
          <p:spPr bwMode="auto">
            <a:xfrm>
              <a:off x="6161923" y="1593098"/>
              <a:ext cx="357188" cy="704850"/>
            </a:xfrm>
            <a:custGeom>
              <a:avLst/>
              <a:gdLst>
                <a:gd name="T0" fmla="*/ 149 w 225"/>
                <a:gd name="T1" fmla="*/ 0 h 444"/>
                <a:gd name="T2" fmla="*/ 149 w 225"/>
                <a:gd name="T3" fmla="*/ 97 h 444"/>
                <a:gd name="T4" fmla="*/ 225 w 225"/>
                <a:gd name="T5" fmla="*/ 97 h 444"/>
                <a:gd name="T6" fmla="*/ 225 w 225"/>
                <a:gd name="T7" fmla="*/ 174 h 444"/>
                <a:gd name="T8" fmla="*/ 149 w 225"/>
                <a:gd name="T9" fmla="*/ 174 h 444"/>
                <a:gd name="T10" fmla="*/ 149 w 225"/>
                <a:gd name="T11" fmla="*/ 297 h 444"/>
                <a:gd name="T12" fmla="*/ 150 w 225"/>
                <a:gd name="T13" fmla="*/ 316 h 444"/>
                <a:gd name="T14" fmla="*/ 152 w 225"/>
                <a:gd name="T15" fmla="*/ 331 h 444"/>
                <a:gd name="T16" fmla="*/ 157 w 225"/>
                <a:gd name="T17" fmla="*/ 343 h 444"/>
                <a:gd name="T18" fmla="*/ 166 w 225"/>
                <a:gd name="T19" fmla="*/ 351 h 444"/>
                <a:gd name="T20" fmla="*/ 176 w 225"/>
                <a:gd name="T21" fmla="*/ 355 h 444"/>
                <a:gd name="T22" fmla="*/ 191 w 225"/>
                <a:gd name="T23" fmla="*/ 357 h 444"/>
                <a:gd name="T24" fmla="*/ 208 w 225"/>
                <a:gd name="T25" fmla="*/ 356 h 444"/>
                <a:gd name="T26" fmla="*/ 221 w 225"/>
                <a:gd name="T27" fmla="*/ 354 h 444"/>
                <a:gd name="T28" fmla="*/ 223 w 225"/>
                <a:gd name="T29" fmla="*/ 434 h 444"/>
                <a:gd name="T30" fmla="*/ 210 w 225"/>
                <a:gd name="T31" fmla="*/ 438 h 444"/>
                <a:gd name="T32" fmla="*/ 194 w 225"/>
                <a:gd name="T33" fmla="*/ 441 h 444"/>
                <a:gd name="T34" fmla="*/ 175 w 225"/>
                <a:gd name="T35" fmla="*/ 443 h 444"/>
                <a:gd name="T36" fmla="*/ 154 w 225"/>
                <a:gd name="T37" fmla="*/ 444 h 444"/>
                <a:gd name="T38" fmla="*/ 129 w 225"/>
                <a:gd name="T39" fmla="*/ 442 h 444"/>
                <a:gd name="T40" fmla="*/ 108 w 225"/>
                <a:gd name="T41" fmla="*/ 435 h 444"/>
                <a:gd name="T42" fmla="*/ 89 w 225"/>
                <a:gd name="T43" fmla="*/ 426 h 444"/>
                <a:gd name="T44" fmla="*/ 74 w 225"/>
                <a:gd name="T45" fmla="*/ 414 h 444"/>
                <a:gd name="T46" fmla="*/ 64 w 225"/>
                <a:gd name="T47" fmla="*/ 401 h 444"/>
                <a:gd name="T48" fmla="*/ 56 w 225"/>
                <a:gd name="T49" fmla="*/ 384 h 444"/>
                <a:gd name="T50" fmla="*/ 50 w 225"/>
                <a:gd name="T51" fmla="*/ 364 h 444"/>
                <a:gd name="T52" fmla="*/ 47 w 225"/>
                <a:gd name="T53" fmla="*/ 341 h 444"/>
                <a:gd name="T54" fmla="*/ 46 w 225"/>
                <a:gd name="T55" fmla="*/ 313 h 444"/>
                <a:gd name="T56" fmla="*/ 46 w 225"/>
                <a:gd name="T57" fmla="*/ 174 h 444"/>
                <a:gd name="T58" fmla="*/ 0 w 225"/>
                <a:gd name="T59" fmla="*/ 174 h 444"/>
                <a:gd name="T60" fmla="*/ 0 w 225"/>
                <a:gd name="T61" fmla="*/ 97 h 444"/>
                <a:gd name="T62" fmla="*/ 46 w 225"/>
                <a:gd name="T63" fmla="*/ 97 h 444"/>
                <a:gd name="T64" fmla="*/ 46 w 225"/>
                <a:gd name="T65" fmla="*/ 23 h 444"/>
                <a:gd name="T66" fmla="*/ 149 w 225"/>
                <a:gd name="T67" fmla="*/ 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 h="444">
                  <a:moveTo>
                    <a:pt x="149" y="0"/>
                  </a:moveTo>
                  <a:lnTo>
                    <a:pt x="149" y="97"/>
                  </a:lnTo>
                  <a:lnTo>
                    <a:pt x="225" y="97"/>
                  </a:lnTo>
                  <a:lnTo>
                    <a:pt x="225" y="174"/>
                  </a:lnTo>
                  <a:lnTo>
                    <a:pt x="149" y="174"/>
                  </a:lnTo>
                  <a:lnTo>
                    <a:pt x="149" y="297"/>
                  </a:lnTo>
                  <a:lnTo>
                    <a:pt x="150" y="316"/>
                  </a:lnTo>
                  <a:lnTo>
                    <a:pt x="152" y="331"/>
                  </a:lnTo>
                  <a:lnTo>
                    <a:pt x="157" y="343"/>
                  </a:lnTo>
                  <a:lnTo>
                    <a:pt x="166" y="351"/>
                  </a:lnTo>
                  <a:lnTo>
                    <a:pt x="176" y="355"/>
                  </a:lnTo>
                  <a:lnTo>
                    <a:pt x="191" y="357"/>
                  </a:lnTo>
                  <a:lnTo>
                    <a:pt x="208" y="356"/>
                  </a:lnTo>
                  <a:lnTo>
                    <a:pt x="221" y="354"/>
                  </a:lnTo>
                  <a:lnTo>
                    <a:pt x="223" y="434"/>
                  </a:lnTo>
                  <a:lnTo>
                    <a:pt x="210" y="438"/>
                  </a:lnTo>
                  <a:lnTo>
                    <a:pt x="194" y="441"/>
                  </a:lnTo>
                  <a:lnTo>
                    <a:pt x="175" y="443"/>
                  </a:lnTo>
                  <a:lnTo>
                    <a:pt x="154" y="444"/>
                  </a:lnTo>
                  <a:lnTo>
                    <a:pt x="129" y="442"/>
                  </a:lnTo>
                  <a:lnTo>
                    <a:pt x="108" y="435"/>
                  </a:lnTo>
                  <a:lnTo>
                    <a:pt x="89" y="426"/>
                  </a:lnTo>
                  <a:lnTo>
                    <a:pt x="74" y="414"/>
                  </a:lnTo>
                  <a:lnTo>
                    <a:pt x="64" y="401"/>
                  </a:lnTo>
                  <a:lnTo>
                    <a:pt x="56" y="384"/>
                  </a:lnTo>
                  <a:lnTo>
                    <a:pt x="50" y="364"/>
                  </a:lnTo>
                  <a:lnTo>
                    <a:pt x="47" y="341"/>
                  </a:lnTo>
                  <a:lnTo>
                    <a:pt x="46" y="313"/>
                  </a:lnTo>
                  <a:lnTo>
                    <a:pt x="46" y="174"/>
                  </a:lnTo>
                  <a:lnTo>
                    <a:pt x="0" y="174"/>
                  </a:lnTo>
                  <a:lnTo>
                    <a:pt x="0" y="97"/>
                  </a:lnTo>
                  <a:lnTo>
                    <a:pt x="46" y="97"/>
                  </a:lnTo>
                  <a:lnTo>
                    <a:pt x="46" y="23"/>
                  </a:lnTo>
                  <a:lnTo>
                    <a:pt x="149"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1" name="Rectangle 20"/>
            <p:cNvSpPr>
              <a:spLocks noChangeArrowheads="1"/>
            </p:cNvSpPr>
            <p:nvPr userDrawn="1"/>
          </p:nvSpPr>
          <p:spPr bwMode="auto">
            <a:xfrm>
              <a:off x="2085223" y="1945523"/>
              <a:ext cx="774700" cy="776288"/>
            </a:xfrm>
            <a:prstGeom prst="rect">
              <a:avLst/>
            </a:prstGeom>
            <a:solidFill>
              <a:srgbClr val="000000"/>
            </a:soli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2" name="Freeform 21"/>
            <p:cNvSpPr>
              <a:spLocks/>
            </p:cNvSpPr>
            <p:nvPr userDrawn="1"/>
          </p:nvSpPr>
          <p:spPr bwMode="auto">
            <a:xfrm>
              <a:off x="2102686" y="1951873"/>
              <a:ext cx="741363" cy="763588"/>
            </a:xfrm>
            <a:custGeom>
              <a:avLst/>
              <a:gdLst>
                <a:gd name="T0" fmla="*/ 170 w 467"/>
                <a:gd name="T1" fmla="*/ 0 h 481"/>
                <a:gd name="T2" fmla="*/ 296 w 467"/>
                <a:gd name="T3" fmla="*/ 0 h 481"/>
                <a:gd name="T4" fmla="*/ 296 w 467"/>
                <a:gd name="T5" fmla="*/ 127 h 481"/>
                <a:gd name="T6" fmla="*/ 402 w 467"/>
                <a:gd name="T7" fmla="*/ 64 h 481"/>
                <a:gd name="T8" fmla="*/ 467 w 467"/>
                <a:gd name="T9" fmla="*/ 177 h 481"/>
                <a:gd name="T10" fmla="*/ 359 w 467"/>
                <a:gd name="T11" fmla="*/ 241 h 481"/>
                <a:gd name="T12" fmla="*/ 467 w 467"/>
                <a:gd name="T13" fmla="*/ 304 h 481"/>
                <a:gd name="T14" fmla="*/ 402 w 467"/>
                <a:gd name="T15" fmla="*/ 418 h 481"/>
                <a:gd name="T16" fmla="*/ 296 w 467"/>
                <a:gd name="T17" fmla="*/ 353 h 481"/>
                <a:gd name="T18" fmla="*/ 296 w 467"/>
                <a:gd name="T19" fmla="*/ 481 h 481"/>
                <a:gd name="T20" fmla="*/ 170 w 467"/>
                <a:gd name="T21" fmla="*/ 481 h 481"/>
                <a:gd name="T22" fmla="*/ 170 w 467"/>
                <a:gd name="T23" fmla="*/ 353 h 481"/>
                <a:gd name="T24" fmla="*/ 63 w 467"/>
                <a:gd name="T25" fmla="*/ 418 h 481"/>
                <a:gd name="T26" fmla="*/ 0 w 467"/>
                <a:gd name="T27" fmla="*/ 304 h 481"/>
                <a:gd name="T28" fmla="*/ 107 w 467"/>
                <a:gd name="T29" fmla="*/ 241 h 481"/>
                <a:gd name="T30" fmla="*/ 0 w 467"/>
                <a:gd name="T31" fmla="*/ 177 h 481"/>
                <a:gd name="T32" fmla="*/ 63 w 467"/>
                <a:gd name="T33" fmla="*/ 64 h 481"/>
                <a:gd name="T34" fmla="*/ 170 w 467"/>
                <a:gd name="T35" fmla="*/ 127 h 481"/>
                <a:gd name="T36" fmla="*/ 170 w 467"/>
                <a:gd name="T37" fmla="*/ 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7" h="481">
                  <a:moveTo>
                    <a:pt x="170" y="0"/>
                  </a:moveTo>
                  <a:lnTo>
                    <a:pt x="296" y="0"/>
                  </a:lnTo>
                  <a:lnTo>
                    <a:pt x="296" y="127"/>
                  </a:lnTo>
                  <a:lnTo>
                    <a:pt x="402" y="64"/>
                  </a:lnTo>
                  <a:lnTo>
                    <a:pt x="467" y="177"/>
                  </a:lnTo>
                  <a:lnTo>
                    <a:pt x="359" y="241"/>
                  </a:lnTo>
                  <a:lnTo>
                    <a:pt x="467" y="304"/>
                  </a:lnTo>
                  <a:lnTo>
                    <a:pt x="402" y="418"/>
                  </a:lnTo>
                  <a:lnTo>
                    <a:pt x="296" y="353"/>
                  </a:lnTo>
                  <a:lnTo>
                    <a:pt x="296" y="481"/>
                  </a:lnTo>
                  <a:lnTo>
                    <a:pt x="170" y="481"/>
                  </a:lnTo>
                  <a:lnTo>
                    <a:pt x="170" y="353"/>
                  </a:lnTo>
                  <a:lnTo>
                    <a:pt x="63" y="418"/>
                  </a:lnTo>
                  <a:lnTo>
                    <a:pt x="0" y="304"/>
                  </a:lnTo>
                  <a:lnTo>
                    <a:pt x="107" y="241"/>
                  </a:lnTo>
                  <a:lnTo>
                    <a:pt x="0" y="177"/>
                  </a:lnTo>
                  <a:lnTo>
                    <a:pt x="63" y="64"/>
                  </a:lnTo>
                  <a:lnTo>
                    <a:pt x="170" y="127"/>
                  </a:lnTo>
                  <a:lnTo>
                    <a:pt x="170" y="0"/>
                  </a:lnTo>
                  <a:close/>
                </a:path>
              </a:pathLst>
            </a:custGeom>
            <a:solidFill>
              <a:srgbClr val="4C8AB8"/>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3" name="Freeform 22"/>
            <p:cNvSpPr>
              <a:spLocks noEditPoints="1"/>
            </p:cNvSpPr>
            <p:nvPr userDrawn="1"/>
          </p:nvSpPr>
          <p:spPr bwMode="auto">
            <a:xfrm>
              <a:off x="2385261" y="1966160"/>
              <a:ext cx="174625" cy="730250"/>
            </a:xfrm>
            <a:custGeom>
              <a:avLst/>
              <a:gdLst>
                <a:gd name="T0" fmla="*/ 56 w 110"/>
                <a:gd name="T1" fmla="*/ 411 h 460"/>
                <a:gd name="T2" fmla="*/ 81 w 110"/>
                <a:gd name="T3" fmla="*/ 337 h 460"/>
                <a:gd name="T4" fmla="*/ 94 w 110"/>
                <a:gd name="T5" fmla="*/ 360 h 460"/>
                <a:gd name="T6" fmla="*/ 90 w 110"/>
                <a:gd name="T7" fmla="*/ 379 h 460"/>
                <a:gd name="T8" fmla="*/ 72 w 110"/>
                <a:gd name="T9" fmla="*/ 396 h 460"/>
                <a:gd name="T10" fmla="*/ 54 w 110"/>
                <a:gd name="T11" fmla="*/ 406 h 460"/>
                <a:gd name="T12" fmla="*/ 43 w 110"/>
                <a:gd name="T13" fmla="*/ 409 h 460"/>
                <a:gd name="T14" fmla="*/ 34 w 110"/>
                <a:gd name="T15" fmla="*/ 410 h 460"/>
                <a:gd name="T16" fmla="*/ 30 w 110"/>
                <a:gd name="T17" fmla="*/ 409 h 460"/>
                <a:gd name="T18" fmla="*/ 32 w 110"/>
                <a:gd name="T19" fmla="*/ 404 h 460"/>
                <a:gd name="T20" fmla="*/ 50 w 110"/>
                <a:gd name="T21" fmla="*/ 395 h 460"/>
                <a:gd name="T22" fmla="*/ 69 w 110"/>
                <a:gd name="T23" fmla="*/ 383 h 460"/>
                <a:gd name="T24" fmla="*/ 77 w 110"/>
                <a:gd name="T25" fmla="*/ 361 h 460"/>
                <a:gd name="T26" fmla="*/ 65 w 110"/>
                <a:gd name="T27" fmla="*/ 347 h 460"/>
                <a:gd name="T28" fmla="*/ 59 w 110"/>
                <a:gd name="T29" fmla="*/ 343 h 460"/>
                <a:gd name="T30" fmla="*/ 49 w 110"/>
                <a:gd name="T31" fmla="*/ 389 h 460"/>
                <a:gd name="T32" fmla="*/ 48 w 110"/>
                <a:gd name="T33" fmla="*/ 281 h 460"/>
                <a:gd name="T34" fmla="*/ 61 w 110"/>
                <a:gd name="T35" fmla="*/ 270 h 460"/>
                <a:gd name="T36" fmla="*/ 91 w 110"/>
                <a:gd name="T37" fmla="*/ 151 h 460"/>
                <a:gd name="T38" fmla="*/ 109 w 110"/>
                <a:gd name="T39" fmla="*/ 185 h 460"/>
                <a:gd name="T40" fmla="*/ 104 w 110"/>
                <a:gd name="T41" fmla="*/ 221 h 460"/>
                <a:gd name="T42" fmla="*/ 78 w 110"/>
                <a:gd name="T43" fmla="*/ 252 h 460"/>
                <a:gd name="T44" fmla="*/ 51 w 110"/>
                <a:gd name="T45" fmla="*/ 270 h 460"/>
                <a:gd name="T46" fmla="*/ 38 w 110"/>
                <a:gd name="T47" fmla="*/ 289 h 460"/>
                <a:gd name="T48" fmla="*/ 42 w 110"/>
                <a:gd name="T49" fmla="*/ 333 h 460"/>
                <a:gd name="T50" fmla="*/ 21 w 110"/>
                <a:gd name="T51" fmla="*/ 312 h 460"/>
                <a:gd name="T52" fmla="*/ 19 w 110"/>
                <a:gd name="T53" fmla="*/ 279 h 460"/>
                <a:gd name="T54" fmla="*/ 54 w 110"/>
                <a:gd name="T55" fmla="*/ 237 h 460"/>
                <a:gd name="T56" fmla="*/ 76 w 110"/>
                <a:gd name="T57" fmla="*/ 218 h 460"/>
                <a:gd name="T58" fmla="*/ 79 w 110"/>
                <a:gd name="T59" fmla="*/ 192 h 460"/>
                <a:gd name="T60" fmla="*/ 69 w 110"/>
                <a:gd name="T61" fmla="*/ 169 h 460"/>
                <a:gd name="T62" fmla="*/ 63 w 110"/>
                <a:gd name="T63" fmla="*/ 130 h 460"/>
                <a:gd name="T64" fmla="*/ 51 w 110"/>
                <a:gd name="T65" fmla="*/ 232 h 460"/>
                <a:gd name="T66" fmla="*/ 45 w 110"/>
                <a:gd name="T67" fmla="*/ 119 h 460"/>
                <a:gd name="T68" fmla="*/ 57 w 110"/>
                <a:gd name="T69" fmla="*/ 67 h 460"/>
                <a:gd name="T70" fmla="*/ 94 w 110"/>
                <a:gd name="T71" fmla="*/ 33 h 460"/>
                <a:gd name="T72" fmla="*/ 110 w 110"/>
                <a:gd name="T73" fmla="*/ 47 h 460"/>
                <a:gd name="T74" fmla="*/ 105 w 110"/>
                <a:gd name="T75" fmla="*/ 53 h 460"/>
                <a:gd name="T76" fmla="*/ 99 w 110"/>
                <a:gd name="T77" fmla="*/ 54 h 460"/>
                <a:gd name="T78" fmla="*/ 89 w 110"/>
                <a:gd name="T79" fmla="*/ 55 h 460"/>
                <a:gd name="T80" fmla="*/ 64 w 110"/>
                <a:gd name="T81" fmla="*/ 58 h 460"/>
                <a:gd name="T82" fmla="*/ 50 w 110"/>
                <a:gd name="T83" fmla="*/ 62 h 460"/>
                <a:gd name="T84" fmla="*/ 25 w 110"/>
                <a:gd name="T85" fmla="*/ 90 h 460"/>
                <a:gd name="T86" fmla="*/ 35 w 110"/>
                <a:gd name="T87" fmla="*/ 112 h 460"/>
                <a:gd name="T88" fmla="*/ 27 w 110"/>
                <a:gd name="T89" fmla="*/ 142 h 460"/>
                <a:gd name="T90" fmla="*/ 7 w 110"/>
                <a:gd name="T91" fmla="*/ 117 h 460"/>
                <a:gd name="T92" fmla="*/ 0 w 110"/>
                <a:gd name="T93" fmla="*/ 90 h 460"/>
                <a:gd name="T94" fmla="*/ 31 w 110"/>
                <a:gd name="T95" fmla="*/ 42 h 460"/>
                <a:gd name="T96" fmla="*/ 54 w 110"/>
                <a:gd name="T97" fmla="*/ 34 h 460"/>
                <a:gd name="T98" fmla="*/ 59 w 110"/>
                <a:gd name="T99" fmla="*/ 33 h 460"/>
                <a:gd name="T100" fmla="*/ 67 w 110"/>
                <a:gd name="T101" fmla="*/ 31 h 460"/>
                <a:gd name="T102" fmla="*/ 78 w 110"/>
                <a:gd name="T103" fmla="*/ 31 h 460"/>
                <a:gd name="T104" fmla="*/ 57 w 110"/>
                <a:gd name="T105" fmla="*/ 27 h 460"/>
                <a:gd name="T106" fmla="*/ 43 w 110"/>
                <a:gd name="T107" fmla="*/ 3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460">
                  <a:moveTo>
                    <a:pt x="59" y="410"/>
                  </a:moveTo>
                  <a:lnTo>
                    <a:pt x="58" y="460"/>
                  </a:lnTo>
                  <a:lnTo>
                    <a:pt x="50" y="460"/>
                  </a:lnTo>
                  <a:lnTo>
                    <a:pt x="50" y="413"/>
                  </a:lnTo>
                  <a:lnTo>
                    <a:pt x="56" y="411"/>
                  </a:lnTo>
                  <a:lnTo>
                    <a:pt x="59" y="410"/>
                  </a:lnTo>
                  <a:close/>
                  <a:moveTo>
                    <a:pt x="65" y="324"/>
                  </a:moveTo>
                  <a:lnTo>
                    <a:pt x="69" y="327"/>
                  </a:lnTo>
                  <a:lnTo>
                    <a:pt x="75" y="332"/>
                  </a:lnTo>
                  <a:lnTo>
                    <a:pt x="81" y="337"/>
                  </a:lnTo>
                  <a:lnTo>
                    <a:pt x="87" y="342"/>
                  </a:lnTo>
                  <a:lnTo>
                    <a:pt x="91" y="349"/>
                  </a:lnTo>
                  <a:lnTo>
                    <a:pt x="92" y="353"/>
                  </a:lnTo>
                  <a:lnTo>
                    <a:pt x="93" y="356"/>
                  </a:lnTo>
                  <a:lnTo>
                    <a:pt x="94" y="360"/>
                  </a:lnTo>
                  <a:lnTo>
                    <a:pt x="94" y="364"/>
                  </a:lnTo>
                  <a:lnTo>
                    <a:pt x="94" y="369"/>
                  </a:lnTo>
                  <a:lnTo>
                    <a:pt x="93" y="372"/>
                  </a:lnTo>
                  <a:lnTo>
                    <a:pt x="92" y="376"/>
                  </a:lnTo>
                  <a:lnTo>
                    <a:pt x="90" y="379"/>
                  </a:lnTo>
                  <a:lnTo>
                    <a:pt x="88" y="382"/>
                  </a:lnTo>
                  <a:lnTo>
                    <a:pt x="84" y="386"/>
                  </a:lnTo>
                  <a:lnTo>
                    <a:pt x="81" y="389"/>
                  </a:lnTo>
                  <a:lnTo>
                    <a:pt x="79" y="391"/>
                  </a:lnTo>
                  <a:lnTo>
                    <a:pt x="72" y="396"/>
                  </a:lnTo>
                  <a:lnTo>
                    <a:pt x="65" y="399"/>
                  </a:lnTo>
                  <a:lnTo>
                    <a:pt x="64" y="400"/>
                  </a:lnTo>
                  <a:lnTo>
                    <a:pt x="59" y="402"/>
                  </a:lnTo>
                  <a:lnTo>
                    <a:pt x="59" y="403"/>
                  </a:lnTo>
                  <a:lnTo>
                    <a:pt x="54" y="406"/>
                  </a:lnTo>
                  <a:lnTo>
                    <a:pt x="50" y="407"/>
                  </a:lnTo>
                  <a:lnTo>
                    <a:pt x="49" y="407"/>
                  </a:lnTo>
                  <a:lnTo>
                    <a:pt x="47" y="408"/>
                  </a:lnTo>
                  <a:lnTo>
                    <a:pt x="43" y="409"/>
                  </a:lnTo>
                  <a:lnTo>
                    <a:pt x="43" y="409"/>
                  </a:lnTo>
                  <a:lnTo>
                    <a:pt x="42" y="409"/>
                  </a:lnTo>
                  <a:lnTo>
                    <a:pt x="39" y="410"/>
                  </a:lnTo>
                  <a:lnTo>
                    <a:pt x="38" y="410"/>
                  </a:lnTo>
                  <a:lnTo>
                    <a:pt x="35" y="410"/>
                  </a:lnTo>
                  <a:lnTo>
                    <a:pt x="34" y="410"/>
                  </a:lnTo>
                  <a:lnTo>
                    <a:pt x="34" y="410"/>
                  </a:lnTo>
                  <a:lnTo>
                    <a:pt x="33" y="410"/>
                  </a:lnTo>
                  <a:lnTo>
                    <a:pt x="32" y="410"/>
                  </a:lnTo>
                  <a:lnTo>
                    <a:pt x="31" y="410"/>
                  </a:lnTo>
                  <a:lnTo>
                    <a:pt x="30" y="409"/>
                  </a:lnTo>
                  <a:lnTo>
                    <a:pt x="30" y="409"/>
                  </a:lnTo>
                  <a:lnTo>
                    <a:pt x="30" y="408"/>
                  </a:lnTo>
                  <a:lnTo>
                    <a:pt x="30" y="408"/>
                  </a:lnTo>
                  <a:lnTo>
                    <a:pt x="30" y="406"/>
                  </a:lnTo>
                  <a:lnTo>
                    <a:pt x="32" y="404"/>
                  </a:lnTo>
                  <a:lnTo>
                    <a:pt x="35" y="402"/>
                  </a:lnTo>
                  <a:lnTo>
                    <a:pt x="38" y="400"/>
                  </a:lnTo>
                  <a:lnTo>
                    <a:pt x="41" y="399"/>
                  </a:lnTo>
                  <a:lnTo>
                    <a:pt x="43" y="398"/>
                  </a:lnTo>
                  <a:lnTo>
                    <a:pt x="50" y="395"/>
                  </a:lnTo>
                  <a:lnTo>
                    <a:pt x="50" y="395"/>
                  </a:lnTo>
                  <a:lnTo>
                    <a:pt x="54" y="393"/>
                  </a:lnTo>
                  <a:lnTo>
                    <a:pt x="59" y="391"/>
                  </a:lnTo>
                  <a:lnTo>
                    <a:pt x="65" y="387"/>
                  </a:lnTo>
                  <a:lnTo>
                    <a:pt x="69" y="383"/>
                  </a:lnTo>
                  <a:lnTo>
                    <a:pt x="72" y="379"/>
                  </a:lnTo>
                  <a:lnTo>
                    <a:pt x="75" y="375"/>
                  </a:lnTo>
                  <a:lnTo>
                    <a:pt x="76" y="371"/>
                  </a:lnTo>
                  <a:lnTo>
                    <a:pt x="77" y="366"/>
                  </a:lnTo>
                  <a:lnTo>
                    <a:pt x="77" y="361"/>
                  </a:lnTo>
                  <a:lnTo>
                    <a:pt x="76" y="357"/>
                  </a:lnTo>
                  <a:lnTo>
                    <a:pt x="74" y="354"/>
                  </a:lnTo>
                  <a:lnTo>
                    <a:pt x="72" y="351"/>
                  </a:lnTo>
                  <a:lnTo>
                    <a:pt x="69" y="349"/>
                  </a:lnTo>
                  <a:lnTo>
                    <a:pt x="65" y="347"/>
                  </a:lnTo>
                  <a:lnTo>
                    <a:pt x="65" y="324"/>
                  </a:lnTo>
                  <a:close/>
                  <a:moveTo>
                    <a:pt x="61" y="270"/>
                  </a:moveTo>
                  <a:lnTo>
                    <a:pt x="60" y="314"/>
                  </a:lnTo>
                  <a:lnTo>
                    <a:pt x="60" y="321"/>
                  </a:lnTo>
                  <a:lnTo>
                    <a:pt x="59" y="343"/>
                  </a:lnTo>
                  <a:lnTo>
                    <a:pt x="59" y="350"/>
                  </a:lnTo>
                  <a:lnTo>
                    <a:pt x="59" y="383"/>
                  </a:lnTo>
                  <a:lnTo>
                    <a:pt x="56" y="386"/>
                  </a:lnTo>
                  <a:lnTo>
                    <a:pt x="52" y="388"/>
                  </a:lnTo>
                  <a:lnTo>
                    <a:pt x="49" y="389"/>
                  </a:lnTo>
                  <a:lnTo>
                    <a:pt x="49" y="343"/>
                  </a:lnTo>
                  <a:lnTo>
                    <a:pt x="49" y="337"/>
                  </a:lnTo>
                  <a:lnTo>
                    <a:pt x="48" y="314"/>
                  </a:lnTo>
                  <a:lnTo>
                    <a:pt x="48" y="304"/>
                  </a:lnTo>
                  <a:lnTo>
                    <a:pt x="48" y="281"/>
                  </a:lnTo>
                  <a:lnTo>
                    <a:pt x="50" y="278"/>
                  </a:lnTo>
                  <a:lnTo>
                    <a:pt x="54" y="275"/>
                  </a:lnTo>
                  <a:lnTo>
                    <a:pt x="57" y="272"/>
                  </a:lnTo>
                  <a:lnTo>
                    <a:pt x="59" y="271"/>
                  </a:lnTo>
                  <a:lnTo>
                    <a:pt x="61" y="270"/>
                  </a:lnTo>
                  <a:close/>
                  <a:moveTo>
                    <a:pt x="69" y="133"/>
                  </a:moveTo>
                  <a:lnTo>
                    <a:pt x="73" y="136"/>
                  </a:lnTo>
                  <a:lnTo>
                    <a:pt x="82" y="142"/>
                  </a:lnTo>
                  <a:lnTo>
                    <a:pt x="87" y="147"/>
                  </a:lnTo>
                  <a:lnTo>
                    <a:pt x="91" y="151"/>
                  </a:lnTo>
                  <a:lnTo>
                    <a:pt x="97" y="157"/>
                  </a:lnTo>
                  <a:lnTo>
                    <a:pt x="101" y="163"/>
                  </a:lnTo>
                  <a:lnTo>
                    <a:pt x="104" y="171"/>
                  </a:lnTo>
                  <a:lnTo>
                    <a:pt x="107" y="177"/>
                  </a:lnTo>
                  <a:lnTo>
                    <a:pt x="109" y="185"/>
                  </a:lnTo>
                  <a:lnTo>
                    <a:pt x="110" y="192"/>
                  </a:lnTo>
                  <a:lnTo>
                    <a:pt x="110" y="199"/>
                  </a:lnTo>
                  <a:lnTo>
                    <a:pt x="109" y="208"/>
                  </a:lnTo>
                  <a:lnTo>
                    <a:pt x="108" y="215"/>
                  </a:lnTo>
                  <a:lnTo>
                    <a:pt x="104" y="221"/>
                  </a:lnTo>
                  <a:lnTo>
                    <a:pt x="101" y="228"/>
                  </a:lnTo>
                  <a:lnTo>
                    <a:pt x="98" y="233"/>
                  </a:lnTo>
                  <a:lnTo>
                    <a:pt x="94" y="238"/>
                  </a:lnTo>
                  <a:lnTo>
                    <a:pt x="90" y="242"/>
                  </a:lnTo>
                  <a:lnTo>
                    <a:pt x="78" y="252"/>
                  </a:lnTo>
                  <a:lnTo>
                    <a:pt x="67" y="259"/>
                  </a:lnTo>
                  <a:lnTo>
                    <a:pt x="61" y="262"/>
                  </a:lnTo>
                  <a:lnTo>
                    <a:pt x="57" y="265"/>
                  </a:lnTo>
                  <a:lnTo>
                    <a:pt x="54" y="267"/>
                  </a:lnTo>
                  <a:lnTo>
                    <a:pt x="51" y="270"/>
                  </a:lnTo>
                  <a:lnTo>
                    <a:pt x="48" y="272"/>
                  </a:lnTo>
                  <a:lnTo>
                    <a:pt x="44" y="276"/>
                  </a:lnTo>
                  <a:lnTo>
                    <a:pt x="41" y="280"/>
                  </a:lnTo>
                  <a:lnTo>
                    <a:pt x="39" y="285"/>
                  </a:lnTo>
                  <a:lnTo>
                    <a:pt x="38" y="289"/>
                  </a:lnTo>
                  <a:lnTo>
                    <a:pt x="38" y="293"/>
                  </a:lnTo>
                  <a:lnTo>
                    <a:pt x="38" y="297"/>
                  </a:lnTo>
                  <a:lnTo>
                    <a:pt x="39" y="302"/>
                  </a:lnTo>
                  <a:lnTo>
                    <a:pt x="42" y="307"/>
                  </a:lnTo>
                  <a:lnTo>
                    <a:pt x="42" y="333"/>
                  </a:lnTo>
                  <a:lnTo>
                    <a:pt x="36" y="329"/>
                  </a:lnTo>
                  <a:lnTo>
                    <a:pt x="31" y="324"/>
                  </a:lnTo>
                  <a:lnTo>
                    <a:pt x="27" y="320"/>
                  </a:lnTo>
                  <a:lnTo>
                    <a:pt x="23" y="316"/>
                  </a:lnTo>
                  <a:lnTo>
                    <a:pt x="21" y="312"/>
                  </a:lnTo>
                  <a:lnTo>
                    <a:pt x="20" y="310"/>
                  </a:lnTo>
                  <a:lnTo>
                    <a:pt x="19" y="303"/>
                  </a:lnTo>
                  <a:lnTo>
                    <a:pt x="18" y="299"/>
                  </a:lnTo>
                  <a:lnTo>
                    <a:pt x="18" y="294"/>
                  </a:lnTo>
                  <a:lnTo>
                    <a:pt x="19" y="279"/>
                  </a:lnTo>
                  <a:lnTo>
                    <a:pt x="23" y="268"/>
                  </a:lnTo>
                  <a:lnTo>
                    <a:pt x="31" y="256"/>
                  </a:lnTo>
                  <a:lnTo>
                    <a:pt x="41" y="246"/>
                  </a:lnTo>
                  <a:lnTo>
                    <a:pt x="47" y="241"/>
                  </a:lnTo>
                  <a:lnTo>
                    <a:pt x="54" y="237"/>
                  </a:lnTo>
                  <a:lnTo>
                    <a:pt x="58" y="234"/>
                  </a:lnTo>
                  <a:lnTo>
                    <a:pt x="61" y="232"/>
                  </a:lnTo>
                  <a:lnTo>
                    <a:pt x="68" y="228"/>
                  </a:lnTo>
                  <a:lnTo>
                    <a:pt x="73" y="223"/>
                  </a:lnTo>
                  <a:lnTo>
                    <a:pt x="76" y="218"/>
                  </a:lnTo>
                  <a:lnTo>
                    <a:pt x="79" y="214"/>
                  </a:lnTo>
                  <a:lnTo>
                    <a:pt x="80" y="209"/>
                  </a:lnTo>
                  <a:lnTo>
                    <a:pt x="80" y="203"/>
                  </a:lnTo>
                  <a:lnTo>
                    <a:pt x="80" y="198"/>
                  </a:lnTo>
                  <a:lnTo>
                    <a:pt x="79" y="192"/>
                  </a:lnTo>
                  <a:lnTo>
                    <a:pt x="78" y="186"/>
                  </a:lnTo>
                  <a:lnTo>
                    <a:pt x="75" y="179"/>
                  </a:lnTo>
                  <a:lnTo>
                    <a:pt x="73" y="175"/>
                  </a:lnTo>
                  <a:lnTo>
                    <a:pt x="70" y="171"/>
                  </a:lnTo>
                  <a:lnTo>
                    <a:pt x="69" y="169"/>
                  </a:lnTo>
                  <a:lnTo>
                    <a:pt x="69" y="169"/>
                  </a:lnTo>
                  <a:lnTo>
                    <a:pt x="69" y="133"/>
                  </a:lnTo>
                  <a:close/>
                  <a:moveTo>
                    <a:pt x="63" y="65"/>
                  </a:moveTo>
                  <a:lnTo>
                    <a:pt x="63" y="122"/>
                  </a:lnTo>
                  <a:lnTo>
                    <a:pt x="63" y="130"/>
                  </a:lnTo>
                  <a:lnTo>
                    <a:pt x="62" y="163"/>
                  </a:lnTo>
                  <a:lnTo>
                    <a:pt x="62" y="172"/>
                  </a:lnTo>
                  <a:lnTo>
                    <a:pt x="61" y="225"/>
                  </a:lnTo>
                  <a:lnTo>
                    <a:pt x="57" y="228"/>
                  </a:lnTo>
                  <a:lnTo>
                    <a:pt x="51" y="232"/>
                  </a:lnTo>
                  <a:lnTo>
                    <a:pt x="47" y="234"/>
                  </a:lnTo>
                  <a:lnTo>
                    <a:pt x="45" y="161"/>
                  </a:lnTo>
                  <a:lnTo>
                    <a:pt x="45" y="155"/>
                  </a:lnTo>
                  <a:lnTo>
                    <a:pt x="45" y="155"/>
                  </a:lnTo>
                  <a:lnTo>
                    <a:pt x="45" y="119"/>
                  </a:lnTo>
                  <a:lnTo>
                    <a:pt x="45" y="119"/>
                  </a:lnTo>
                  <a:lnTo>
                    <a:pt x="45" y="112"/>
                  </a:lnTo>
                  <a:lnTo>
                    <a:pt x="44" y="72"/>
                  </a:lnTo>
                  <a:lnTo>
                    <a:pt x="51" y="69"/>
                  </a:lnTo>
                  <a:lnTo>
                    <a:pt x="57" y="67"/>
                  </a:lnTo>
                  <a:lnTo>
                    <a:pt x="63" y="65"/>
                  </a:lnTo>
                  <a:close/>
                  <a:moveTo>
                    <a:pt x="78" y="31"/>
                  </a:moveTo>
                  <a:lnTo>
                    <a:pt x="78" y="31"/>
                  </a:lnTo>
                  <a:lnTo>
                    <a:pt x="83" y="31"/>
                  </a:lnTo>
                  <a:lnTo>
                    <a:pt x="94" y="33"/>
                  </a:lnTo>
                  <a:lnTo>
                    <a:pt x="103" y="36"/>
                  </a:lnTo>
                  <a:lnTo>
                    <a:pt x="107" y="38"/>
                  </a:lnTo>
                  <a:lnTo>
                    <a:pt x="109" y="41"/>
                  </a:lnTo>
                  <a:lnTo>
                    <a:pt x="110" y="44"/>
                  </a:lnTo>
                  <a:lnTo>
                    <a:pt x="110" y="47"/>
                  </a:lnTo>
                  <a:lnTo>
                    <a:pt x="109" y="50"/>
                  </a:lnTo>
                  <a:lnTo>
                    <a:pt x="109" y="50"/>
                  </a:lnTo>
                  <a:lnTo>
                    <a:pt x="108" y="52"/>
                  </a:lnTo>
                  <a:lnTo>
                    <a:pt x="107" y="52"/>
                  </a:lnTo>
                  <a:lnTo>
                    <a:pt x="105" y="53"/>
                  </a:lnTo>
                  <a:lnTo>
                    <a:pt x="104" y="53"/>
                  </a:lnTo>
                  <a:lnTo>
                    <a:pt x="103" y="54"/>
                  </a:lnTo>
                  <a:lnTo>
                    <a:pt x="102" y="54"/>
                  </a:lnTo>
                  <a:lnTo>
                    <a:pt x="100" y="54"/>
                  </a:lnTo>
                  <a:lnTo>
                    <a:pt x="99" y="54"/>
                  </a:lnTo>
                  <a:lnTo>
                    <a:pt x="97" y="55"/>
                  </a:lnTo>
                  <a:lnTo>
                    <a:pt x="96" y="55"/>
                  </a:lnTo>
                  <a:lnTo>
                    <a:pt x="93" y="55"/>
                  </a:lnTo>
                  <a:lnTo>
                    <a:pt x="93" y="55"/>
                  </a:lnTo>
                  <a:lnTo>
                    <a:pt x="89" y="55"/>
                  </a:lnTo>
                  <a:lnTo>
                    <a:pt x="85" y="55"/>
                  </a:lnTo>
                  <a:lnTo>
                    <a:pt x="80" y="55"/>
                  </a:lnTo>
                  <a:lnTo>
                    <a:pt x="76" y="55"/>
                  </a:lnTo>
                  <a:lnTo>
                    <a:pt x="70" y="56"/>
                  </a:lnTo>
                  <a:lnTo>
                    <a:pt x="64" y="58"/>
                  </a:lnTo>
                  <a:lnTo>
                    <a:pt x="64" y="58"/>
                  </a:lnTo>
                  <a:lnTo>
                    <a:pt x="60" y="59"/>
                  </a:lnTo>
                  <a:lnTo>
                    <a:pt x="56" y="60"/>
                  </a:lnTo>
                  <a:lnTo>
                    <a:pt x="55" y="60"/>
                  </a:lnTo>
                  <a:lnTo>
                    <a:pt x="50" y="62"/>
                  </a:lnTo>
                  <a:lnTo>
                    <a:pt x="44" y="66"/>
                  </a:lnTo>
                  <a:lnTo>
                    <a:pt x="38" y="69"/>
                  </a:lnTo>
                  <a:lnTo>
                    <a:pt x="32" y="74"/>
                  </a:lnTo>
                  <a:lnTo>
                    <a:pt x="28" y="81"/>
                  </a:lnTo>
                  <a:lnTo>
                    <a:pt x="25" y="90"/>
                  </a:lnTo>
                  <a:lnTo>
                    <a:pt x="25" y="96"/>
                  </a:lnTo>
                  <a:lnTo>
                    <a:pt x="27" y="100"/>
                  </a:lnTo>
                  <a:lnTo>
                    <a:pt x="29" y="105"/>
                  </a:lnTo>
                  <a:lnTo>
                    <a:pt x="31" y="109"/>
                  </a:lnTo>
                  <a:lnTo>
                    <a:pt x="35" y="112"/>
                  </a:lnTo>
                  <a:lnTo>
                    <a:pt x="39" y="115"/>
                  </a:lnTo>
                  <a:lnTo>
                    <a:pt x="39" y="151"/>
                  </a:lnTo>
                  <a:lnTo>
                    <a:pt x="37" y="150"/>
                  </a:lnTo>
                  <a:lnTo>
                    <a:pt x="32" y="147"/>
                  </a:lnTo>
                  <a:lnTo>
                    <a:pt x="27" y="142"/>
                  </a:lnTo>
                  <a:lnTo>
                    <a:pt x="22" y="138"/>
                  </a:lnTo>
                  <a:lnTo>
                    <a:pt x="18" y="134"/>
                  </a:lnTo>
                  <a:lnTo>
                    <a:pt x="14" y="129"/>
                  </a:lnTo>
                  <a:lnTo>
                    <a:pt x="10" y="124"/>
                  </a:lnTo>
                  <a:lnTo>
                    <a:pt x="7" y="117"/>
                  </a:lnTo>
                  <a:lnTo>
                    <a:pt x="5" y="114"/>
                  </a:lnTo>
                  <a:lnTo>
                    <a:pt x="3" y="108"/>
                  </a:lnTo>
                  <a:lnTo>
                    <a:pt x="1" y="100"/>
                  </a:lnTo>
                  <a:lnTo>
                    <a:pt x="0" y="95"/>
                  </a:lnTo>
                  <a:lnTo>
                    <a:pt x="0" y="90"/>
                  </a:lnTo>
                  <a:lnTo>
                    <a:pt x="2" y="77"/>
                  </a:lnTo>
                  <a:lnTo>
                    <a:pt x="8" y="66"/>
                  </a:lnTo>
                  <a:lnTo>
                    <a:pt x="15" y="56"/>
                  </a:lnTo>
                  <a:lnTo>
                    <a:pt x="24" y="48"/>
                  </a:lnTo>
                  <a:lnTo>
                    <a:pt x="31" y="42"/>
                  </a:lnTo>
                  <a:lnTo>
                    <a:pt x="38" y="39"/>
                  </a:lnTo>
                  <a:lnTo>
                    <a:pt x="40" y="38"/>
                  </a:lnTo>
                  <a:lnTo>
                    <a:pt x="43" y="37"/>
                  </a:lnTo>
                  <a:lnTo>
                    <a:pt x="49" y="35"/>
                  </a:lnTo>
                  <a:lnTo>
                    <a:pt x="54" y="34"/>
                  </a:lnTo>
                  <a:lnTo>
                    <a:pt x="54" y="33"/>
                  </a:lnTo>
                  <a:lnTo>
                    <a:pt x="55" y="33"/>
                  </a:lnTo>
                  <a:lnTo>
                    <a:pt x="56" y="33"/>
                  </a:lnTo>
                  <a:lnTo>
                    <a:pt x="57" y="33"/>
                  </a:lnTo>
                  <a:lnTo>
                    <a:pt x="59" y="33"/>
                  </a:lnTo>
                  <a:lnTo>
                    <a:pt x="60" y="32"/>
                  </a:lnTo>
                  <a:lnTo>
                    <a:pt x="62" y="32"/>
                  </a:lnTo>
                  <a:lnTo>
                    <a:pt x="63" y="32"/>
                  </a:lnTo>
                  <a:lnTo>
                    <a:pt x="64" y="32"/>
                  </a:lnTo>
                  <a:lnTo>
                    <a:pt x="67" y="31"/>
                  </a:lnTo>
                  <a:lnTo>
                    <a:pt x="69" y="31"/>
                  </a:lnTo>
                  <a:lnTo>
                    <a:pt x="71" y="31"/>
                  </a:lnTo>
                  <a:lnTo>
                    <a:pt x="72" y="31"/>
                  </a:lnTo>
                  <a:lnTo>
                    <a:pt x="73" y="31"/>
                  </a:lnTo>
                  <a:lnTo>
                    <a:pt x="78" y="31"/>
                  </a:lnTo>
                  <a:close/>
                  <a:moveTo>
                    <a:pt x="43" y="0"/>
                  </a:moveTo>
                  <a:lnTo>
                    <a:pt x="64" y="0"/>
                  </a:lnTo>
                  <a:lnTo>
                    <a:pt x="64" y="26"/>
                  </a:lnTo>
                  <a:lnTo>
                    <a:pt x="60" y="26"/>
                  </a:lnTo>
                  <a:lnTo>
                    <a:pt x="57" y="27"/>
                  </a:lnTo>
                  <a:lnTo>
                    <a:pt x="55" y="28"/>
                  </a:lnTo>
                  <a:lnTo>
                    <a:pt x="53" y="28"/>
                  </a:lnTo>
                  <a:lnTo>
                    <a:pt x="52" y="28"/>
                  </a:lnTo>
                  <a:lnTo>
                    <a:pt x="48" y="29"/>
                  </a:lnTo>
                  <a:lnTo>
                    <a:pt x="43" y="30"/>
                  </a:lnTo>
                  <a:lnTo>
                    <a:pt x="43"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4" name="Rectangle 23"/>
            <p:cNvSpPr>
              <a:spLocks noChangeArrowheads="1"/>
            </p:cNvSpPr>
            <p:nvPr userDrawn="1"/>
          </p:nvSpPr>
          <p:spPr bwMode="auto">
            <a:xfrm>
              <a:off x="1269248" y="1945523"/>
              <a:ext cx="777875" cy="776288"/>
            </a:xfrm>
            <a:prstGeom prst="rect">
              <a:avLst/>
            </a:prstGeom>
            <a:solidFill>
              <a:srgbClr val="000000"/>
            </a:soli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5" name="Freeform 24"/>
            <p:cNvSpPr>
              <a:spLocks/>
            </p:cNvSpPr>
            <p:nvPr userDrawn="1"/>
          </p:nvSpPr>
          <p:spPr bwMode="auto">
            <a:xfrm>
              <a:off x="1269248" y="1958223"/>
              <a:ext cx="765175" cy="763588"/>
            </a:xfrm>
            <a:custGeom>
              <a:avLst/>
              <a:gdLst>
                <a:gd name="T0" fmla="*/ 95 w 482"/>
                <a:gd name="T1" fmla="*/ 0 h 481"/>
                <a:gd name="T2" fmla="*/ 143 w 482"/>
                <a:gd name="T3" fmla="*/ 3 h 481"/>
                <a:gd name="T4" fmla="*/ 189 w 482"/>
                <a:gd name="T5" fmla="*/ 13 h 481"/>
                <a:gd name="T6" fmla="*/ 235 w 482"/>
                <a:gd name="T7" fmla="*/ 26 h 481"/>
                <a:gd name="T8" fmla="*/ 277 w 482"/>
                <a:gd name="T9" fmla="*/ 46 h 481"/>
                <a:gd name="T10" fmla="*/ 316 w 482"/>
                <a:gd name="T11" fmla="*/ 70 h 481"/>
                <a:gd name="T12" fmla="*/ 352 w 482"/>
                <a:gd name="T13" fmla="*/ 98 h 481"/>
                <a:gd name="T14" fmla="*/ 384 w 482"/>
                <a:gd name="T15" fmla="*/ 131 h 481"/>
                <a:gd name="T16" fmla="*/ 413 w 482"/>
                <a:gd name="T17" fmla="*/ 166 h 481"/>
                <a:gd name="T18" fmla="*/ 437 w 482"/>
                <a:gd name="T19" fmla="*/ 206 h 481"/>
                <a:gd name="T20" fmla="*/ 456 w 482"/>
                <a:gd name="T21" fmla="*/ 248 h 481"/>
                <a:gd name="T22" fmla="*/ 470 w 482"/>
                <a:gd name="T23" fmla="*/ 293 h 481"/>
                <a:gd name="T24" fmla="*/ 479 w 482"/>
                <a:gd name="T25" fmla="*/ 339 h 481"/>
                <a:gd name="T26" fmla="*/ 482 w 482"/>
                <a:gd name="T27" fmla="*/ 388 h 481"/>
                <a:gd name="T28" fmla="*/ 479 w 482"/>
                <a:gd name="T29" fmla="*/ 436 h 481"/>
                <a:gd name="T30" fmla="*/ 471 w 482"/>
                <a:gd name="T31" fmla="*/ 481 h 481"/>
                <a:gd name="T32" fmla="*/ 464 w 482"/>
                <a:gd name="T33" fmla="*/ 481 h 481"/>
                <a:gd name="T34" fmla="*/ 466 w 482"/>
                <a:gd name="T35" fmla="*/ 443 h 481"/>
                <a:gd name="T36" fmla="*/ 462 w 482"/>
                <a:gd name="T37" fmla="*/ 389 h 481"/>
                <a:gd name="T38" fmla="*/ 453 w 482"/>
                <a:gd name="T39" fmla="*/ 338 h 481"/>
                <a:gd name="T40" fmla="*/ 437 w 482"/>
                <a:gd name="T41" fmla="*/ 290 h 481"/>
                <a:gd name="T42" fmla="*/ 416 w 482"/>
                <a:gd name="T43" fmla="*/ 243 h 481"/>
                <a:gd name="T44" fmla="*/ 390 w 482"/>
                <a:gd name="T45" fmla="*/ 199 h 481"/>
                <a:gd name="T46" fmla="*/ 358 w 482"/>
                <a:gd name="T47" fmla="*/ 160 h 481"/>
                <a:gd name="T48" fmla="*/ 322 w 482"/>
                <a:gd name="T49" fmla="*/ 124 h 481"/>
                <a:gd name="T50" fmla="*/ 283 w 482"/>
                <a:gd name="T51" fmla="*/ 93 h 481"/>
                <a:gd name="T52" fmla="*/ 240 w 482"/>
                <a:gd name="T53" fmla="*/ 66 h 481"/>
                <a:gd name="T54" fmla="*/ 194 w 482"/>
                <a:gd name="T55" fmla="*/ 45 h 481"/>
                <a:gd name="T56" fmla="*/ 144 w 482"/>
                <a:gd name="T57" fmla="*/ 30 h 481"/>
                <a:gd name="T58" fmla="*/ 93 w 482"/>
                <a:gd name="T59" fmla="*/ 20 h 481"/>
                <a:gd name="T60" fmla="*/ 39 w 482"/>
                <a:gd name="T61" fmla="*/ 17 h 481"/>
                <a:gd name="T62" fmla="*/ 0 w 482"/>
                <a:gd name="T63" fmla="*/ 18 h 481"/>
                <a:gd name="T64" fmla="*/ 0 w 482"/>
                <a:gd name="T65" fmla="*/ 13 h 481"/>
                <a:gd name="T66" fmla="*/ 46 w 482"/>
                <a:gd name="T67" fmla="*/ 3 h 481"/>
                <a:gd name="T68" fmla="*/ 95 w 482"/>
                <a:gd name="T69" fmla="*/ 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2" h="481">
                  <a:moveTo>
                    <a:pt x="95" y="0"/>
                  </a:moveTo>
                  <a:lnTo>
                    <a:pt x="143" y="3"/>
                  </a:lnTo>
                  <a:lnTo>
                    <a:pt x="189" y="13"/>
                  </a:lnTo>
                  <a:lnTo>
                    <a:pt x="235" y="26"/>
                  </a:lnTo>
                  <a:lnTo>
                    <a:pt x="277" y="46"/>
                  </a:lnTo>
                  <a:lnTo>
                    <a:pt x="316" y="70"/>
                  </a:lnTo>
                  <a:lnTo>
                    <a:pt x="352" y="98"/>
                  </a:lnTo>
                  <a:lnTo>
                    <a:pt x="384" y="131"/>
                  </a:lnTo>
                  <a:lnTo>
                    <a:pt x="413" y="166"/>
                  </a:lnTo>
                  <a:lnTo>
                    <a:pt x="437" y="206"/>
                  </a:lnTo>
                  <a:lnTo>
                    <a:pt x="456" y="248"/>
                  </a:lnTo>
                  <a:lnTo>
                    <a:pt x="470" y="293"/>
                  </a:lnTo>
                  <a:lnTo>
                    <a:pt x="479" y="339"/>
                  </a:lnTo>
                  <a:lnTo>
                    <a:pt x="482" y="388"/>
                  </a:lnTo>
                  <a:lnTo>
                    <a:pt x="479" y="436"/>
                  </a:lnTo>
                  <a:lnTo>
                    <a:pt x="471" y="481"/>
                  </a:lnTo>
                  <a:lnTo>
                    <a:pt x="464" y="481"/>
                  </a:lnTo>
                  <a:lnTo>
                    <a:pt x="466" y="443"/>
                  </a:lnTo>
                  <a:lnTo>
                    <a:pt x="462" y="389"/>
                  </a:lnTo>
                  <a:lnTo>
                    <a:pt x="453" y="338"/>
                  </a:lnTo>
                  <a:lnTo>
                    <a:pt x="437" y="290"/>
                  </a:lnTo>
                  <a:lnTo>
                    <a:pt x="416" y="243"/>
                  </a:lnTo>
                  <a:lnTo>
                    <a:pt x="390" y="199"/>
                  </a:lnTo>
                  <a:lnTo>
                    <a:pt x="358" y="160"/>
                  </a:lnTo>
                  <a:lnTo>
                    <a:pt x="322" y="124"/>
                  </a:lnTo>
                  <a:lnTo>
                    <a:pt x="283" y="93"/>
                  </a:lnTo>
                  <a:lnTo>
                    <a:pt x="240" y="66"/>
                  </a:lnTo>
                  <a:lnTo>
                    <a:pt x="194" y="45"/>
                  </a:lnTo>
                  <a:lnTo>
                    <a:pt x="144" y="30"/>
                  </a:lnTo>
                  <a:lnTo>
                    <a:pt x="93" y="20"/>
                  </a:lnTo>
                  <a:lnTo>
                    <a:pt x="39" y="17"/>
                  </a:lnTo>
                  <a:lnTo>
                    <a:pt x="0" y="18"/>
                  </a:lnTo>
                  <a:lnTo>
                    <a:pt x="0" y="13"/>
                  </a:lnTo>
                  <a:lnTo>
                    <a:pt x="46" y="3"/>
                  </a:lnTo>
                  <a:lnTo>
                    <a:pt x="95" y="0"/>
                  </a:lnTo>
                  <a:close/>
                </a:path>
              </a:pathLst>
            </a:custGeom>
            <a:solidFill>
              <a:srgbClr val="D8E1E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6" name="Freeform 25"/>
            <p:cNvSpPr>
              <a:spLocks/>
            </p:cNvSpPr>
            <p:nvPr userDrawn="1"/>
          </p:nvSpPr>
          <p:spPr bwMode="auto">
            <a:xfrm>
              <a:off x="1269248" y="1958223"/>
              <a:ext cx="765175" cy="763588"/>
            </a:xfrm>
            <a:custGeom>
              <a:avLst/>
              <a:gdLst>
                <a:gd name="T0" fmla="*/ 95 w 482"/>
                <a:gd name="T1" fmla="*/ 0 h 481"/>
                <a:gd name="T2" fmla="*/ 143 w 482"/>
                <a:gd name="T3" fmla="*/ 3 h 481"/>
                <a:gd name="T4" fmla="*/ 189 w 482"/>
                <a:gd name="T5" fmla="*/ 13 h 481"/>
                <a:gd name="T6" fmla="*/ 235 w 482"/>
                <a:gd name="T7" fmla="*/ 26 h 481"/>
                <a:gd name="T8" fmla="*/ 277 w 482"/>
                <a:gd name="T9" fmla="*/ 46 h 481"/>
                <a:gd name="T10" fmla="*/ 316 w 482"/>
                <a:gd name="T11" fmla="*/ 70 h 481"/>
                <a:gd name="T12" fmla="*/ 352 w 482"/>
                <a:gd name="T13" fmla="*/ 98 h 481"/>
                <a:gd name="T14" fmla="*/ 384 w 482"/>
                <a:gd name="T15" fmla="*/ 131 h 481"/>
                <a:gd name="T16" fmla="*/ 413 w 482"/>
                <a:gd name="T17" fmla="*/ 166 h 481"/>
                <a:gd name="T18" fmla="*/ 437 w 482"/>
                <a:gd name="T19" fmla="*/ 206 h 481"/>
                <a:gd name="T20" fmla="*/ 456 w 482"/>
                <a:gd name="T21" fmla="*/ 248 h 481"/>
                <a:gd name="T22" fmla="*/ 470 w 482"/>
                <a:gd name="T23" fmla="*/ 293 h 481"/>
                <a:gd name="T24" fmla="*/ 479 w 482"/>
                <a:gd name="T25" fmla="*/ 339 h 481"/>
                <a:gd name="T26" fmla="*/ 482 w 482"/>
                <a:gd name="T27" fmla="*/ 388 h 481"/>
                <a:gd name="T28" fmla="*/ 479 w 482"/>
                <a:gd name="T29" fmla="*/ 436 h 481"/>
                <a:gd name="T30" fmla="*/ 471 w 482"/>
                <a:gd name="T31" fmla="*/ 481 h 481"/>
                <a:gd name="T32" fmla="*/ 464 w 482"/>
                <a:gd name="T33" fmla="*/ 481 h 481"/>
                <a:gd name="T34" fmla="*/ 466 w 482"/>
                <a:gd name="T35" fmla="*/ 443 h 481"/>
                <a:gd name="T36" fmla="*/ 462 w 482"/>
                <a:gd name="T37" fmla="*/ 389 h 481"/>
                <a:gd name="T38" fmla="*/ 453 w 482"/>
                <a:gd name="T39" fmla="*/ 338 h 481"/>
                <a:gd name="T40" fmla="*/ 437 w 482"/>
                <a:gd name="T41" fmla="*/ 290 h 481"/>
                <a:gd name="T42" fmla="*/ 416 w 482"/>
                <a:gd name="T43" fmla="*/ 243 h 481"/>
                <a:gd name="T44" fmla="*/ 390 w 482"/>
                <a:gd name="T45" fmla="*/ 199 h 481"/>
                <a:gd name="T46" fmla="*/ 358 w 482"/>
                <a:gd name="T47" fmla="*/ 160 h 481"/>
                <a:gd name="T48" fmla="*/ 322 w 482"/>
                <a:gd name="T49" fmla="*/ 124 h 481"/>
                <a:gd name="T50" fmla="*/ 283 w 482"/>
                <a:gd name="T51" fmla="*/ 93 h 481"/>
                <a:gd name="T52" fmla="*/ 240 w 482"/>
                <a:gd name="T53" fmla="*/ 66 h 481"/>
                <a:gd name="T54" fmla="*/ 194 w 482"/>
                <a:gd name="T55" fmla="*/ 45 h 481"/>
                <a:gd name="T56" fmla="*/ 144 w 482"/>
                <a:gd name="T57" fmla="*/ 30 h 481"/>
                <a:gd name="T58" fmla="*/ 93 w 482"/>
                <a:gd name="T59" fmla="*/ 20 h 481"/>
                <a:gd name="T60" fmla="*/ 39 w 482"/>
                <a:gd name="T61" fmla="*/ 17 h 481"/>
                <a:gd name="T62" fmla="*/ 0 w 482"/>
                <a:gd name="T63" fmla="*/ 18 h 481"/>
                <a:gd name="T64" fmla="*/ 0 w 482"/>
                <a:gd name="T65" fmla="*/ 13 h 481"/>
                <a:gd name="T66" fmla="*/ 46 w 482"/>
                <a:gd name="T67" fmla="*/ 3 h 481"/>
                <a:gd name="T68" fmla="*/ 95 w 482"/>
                <a:gd name="T69" fmla="*/ 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2" h="481">
                  <a:moveTo>
                    <a:pt x="95" y="0"/>
                  </a:moveTo>
                  <a:lnTo>
                    <a:pt x="143" y="3"/>
                  </a:lnTo>
                  <a:lnTo>
                    <a:pt x="189" y="13"/>
                  </a:lnTo>
                  <a:lnTo>
                    <a:pt x="235" y="26"/>
                  </a:lnTo>
                  <a:lnTo>
                    <a:pt x="277" y="46"/>
                  </a:lnTo>
                  <a:lnTo>
                    <a:pt x="316" y="70"/>
                  </a:lnTo>
                  <a:lnTo>
                    <a:pt x="352" y="98"/>
                  </a:lnTo>
                  <a:lnTo>
                    <a:pt x="384" y="131"/>
                  </a:lnTo>
                  <a:lnTo>
                    <a:pt x="413" y="166"/>
                  </a:lnTo>
                  <a:lnTo>
                    <a:pt x="437" y="206"/>
                  </a:lnTo>
                  <a:lnTo>
                    <a:pt x="456" y="248"/>
                  </a:lnTo>
                  <a:lnTo>
                    <a:pt x="470" y="293"/>
                  </a:lnTo>
                  <a:lnTo>
                    <a:pt x="479" y="339"/>
                  </a:lnTo>
                  <a:lnTo>
                    <a:pt x="482" y="388"/>
                  </a:lnTo>
                  <a:lnTo>
                    <a:pt x="479" y="436"/>
                  </a:lnTo>
                  <a:lnTo>
                    <a:pt x="471" y="481"/>
                  </a:lnTo>
                  <a:lnTo>
                    <a:pt x="464" y="481"/>
                  </a:lnTo>
                  <a:lnTo>
                    <a:pt x="466" y="443"/>
                  </a:lnTo>
                  <a:lnTo>
                    <a:pt x="462" y="389"/>
                  </a:lnTo>
                  <a:lnTo>
                    <a:pt x="453" y="338"/>
                  </a:lnTo>
                  <a:lnTo>
                    <a:pt x="437" y="290"/>
                  </a:lnTo>
                  <a:lnTo>
                    <a:pt x="416" y="243"/>
                  </a:lnTo>
                  <a:lnTo>
                    <a:pt x="390" y="199"/>
                  </a:lnTo>
                  <a:lnTo>
                    <a:pt x="358" y="160"/>
                  </a:lnTo>
                  <a:lnTo>
                    <a:pt x="322" y="124"/>
                  </a:lnTo>
                  <a:lnTo>
                    <a:pt x="283" y="93"/>
                  </a:lnTo>
                  <a:lnTo>
                    <a:pt x="240" y="66"/>
                  </a:lnTo>
                  <a:lnTo>
                    <a:pt x="194" y="45"/>
                  </a:lnTo>
                  <a:lnTo>
                    <a:pt x="144" y="30"/>
                  </a:lnTo>
                  <a:lnTo>
                    <a:pt x="93" y="20"/>
                  </a:lnTo>
                  <a:lnTo>
                    <a:pt x="39" y="17"/>
                  </a:lnTo>
                  <a:lnTo>
                    <a:pt x="0" y="18"/>
                  </a:lnTo>
                  <a:lnTo>
                    <a:pt x="0" y="13"/>
                  </a:lnTo>
                  <a:lnTo>
                    <a:pt x="46" y="3"/>
                  </a:lnTo>
                  <a:lnTo>
                    <a:pt x="95" y="0"/>
                  </a:lnTo>
                  <a:close/>
                </a:path>
              </a:pathLst>
            </a:custGeom>
            <a:solidFill>
              <a:srgbClr val="D5D5D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7" name="Freeform 26"/>
            <p:cNvSpPr>
              <a:spLocks/>
            </p:cNvSpPr>
            <p:nvPr userDrawn="1"/>
          </p:nvSpPr>
          <p:spPr bwMode="auto">
            <a:xfrm>
              <a:off x="1269248" y="2053473"/>
              <a:ext cx="669925" cy="668338"/>
            </a:xfrm>
            <a:custGeom>
              <a:avLst/>
              <a:gdLst>
                <a:gd name="T0" fmla="*/ 82 w 422"/>
                <a:gd name="T1" fmla="*/ 0 h 421"/>
                <a:gd name="T2" fmla="*/ 128 w 422"/>
                <a:gd name="T3" fmla="*/ 3 h 421"/>
                <a:gd name="T4" fmla="*/ 173 w 422"/>
                <a:gd name="T5" fmla="*/ 12 h 421"/>
                <a:gd name="T6" fmla="*/ 215 w 422"/>
                <a:gd name="T7" fmla="*/ 26 h 421"/>
                <a:gd name="T8" fmla="*/ 254 w 422"/>
                <a:gd name="T9" fmla="*/ 46 h 421"/>
                <a:gd name="T10" fmla="*/ 290 w 422"/>
                <a:gd name="T11" fmla="*/ 71 h 421"/>
                <a:gd name="T12" fmla="*/ 323 w 422"/>
                <a:gd name="T13" fmla="*/ 100 h 421"/>
                <a:gd name="T14" fmla="*/ 352 w 422"/>
                <a:gd name="T15" fmla="*/ 133 h 421"/>
                <a:gd name="T16" fmla="*/ 376 w 422"/>
                <a:gd name="T17" fmla="*/ 168 h 421"/>
                <a:gd name="T18" fmla="*/ 396 w 422"/>
                <a:gd name="T19" fmla="*/ 207 h 421"/>
                <a:gd name="T20" fmla="*/ 411 w 422"/>
                <a:gd name="T21" fmla="*/ 249 h 421"/>
                <a:gd name="T22" fmla="*/ 419 w 422"/>
                <a:gd name="T23" fmla="*/ 295 h 421"/>
                <a:gd name="T24" fmla="*/ 422 w 422"/>
                <a:gd name="T25" fmla="*/ 340 h 421"/>
                <a:gd name="T26" fmla="*/ 420 w 422"/>
                <a:gd name="T27" fmla="*/ 381 h 421"/>
                <a:gd name="T28" fmla="*/ 413 w 422"/>
                <a:gd name="T29" fmla="*/ 421 h 421"/>
                <a:gd name="T30" fmla="*/ 407 w 422"/>
                <a:gd name="T31" fmla="*/ 421 h 421"/>
                <a:gd name="T32" fmla="*/ 408 w 422"/>
                <a:gd name="T33" fmla="*/ 389 h 421"/>
                <a:gd name="T34" fmla="*/ 405 w 422"/>
                <a:gd name="T35" fmla="*/ 342 h 421"/>
                <a:gd name="T36" fmla="*/ 397 w 422"/>
                <a:gd name="T37" fmla="*/ 297 h 421"/>
                <a:gd name="T38" fmla="*/ 383 w 422"/>
                <a:gd name="T39" fmla="*/ 254 h 421"/>
                <a:gd name="T40" fmla="*/ 364 w 422"/>
                <a:gd name="T41" fmla="*/ 213 h 421"/>
                <a:gd name="T42" fmla="*/ 341 w 422"/>
                <a:gd name="T43" fmla="*/ 175 h 421"/>
                <a:gd name="T44" fmla="*/ 314 w 422"/>
                <a:gd name="T45" fmla="*/ 140 h 421"/>
                <a:gd name="T46" fmla="*/ 282 w 422"/>
                <a:gd name="T47" fmla="*/ 108 h 421"/>
                <a:gd name="T48" fmla="*/ 247 w 422"/>
                <a:gd name="T49" fmla="*/ 81 h 421"/>
                <a:gd name="T50" fmla="*/ 209 w 422"/>
                <a:gd name="T51" fmla="*/ 58 h 421"/>
                <a:gd name="T52" fmla="*/ 168 w 422"/>
                <a:gd name="T53" fmla="*/ 39 h 421"/>
                <a:gd name="T54" fmla="*/ 125 w 422"/>
                <a:gd name="T55" fmla="*/ 25 h 421"/>
                <a:gd name="T56" fmla="*/ 80 w 422"/>
                <a:gd name="T57" fmla="*/ 17 h 421"/>
                <a:gd name="T58" fmla="*/ 33 w 422"/>
                <a:gd name="T59" fmla="*/ 14 h 421"/>
                <a:gd name="T60" fmla="*/ 0 w 422"/>
                <a:gd name="T61" fmla="*/ 16 h 421"/>
                <a:gd name="T62" fmla="*/ 0 w 422"/>
                <a:gd name="T63" fmla="*/ 10 h 421"/>
                <a:gd name="T64" fmla="*/ 40 w 422"/>
                <a:gd name="T65" fmla="*/ 2 h 421"/>
                <a:gd name="T66" fmla="*/ 82 w 422"/>
                <a:gd name="T67"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2" h="421">
                  <a:moveTo>
                    <a:pt x="82" y="0"/>
                  </a:moveTo>
                  <a:lnTo>
                    <a:pt x="128" y="3"/>
                  </a:lnTo>
                  <a:lnTo>
                    <a:pt x="173" y="12"/>
                  </a:lnTo>
                  <a:lnTo>
                    <a:pt x="215" y="26"/>
                  </a:lnTo>
                  <a:lnTo>
                    <a:pt x="254" y="46"/>
                  </a:lnTo>
                  <a:lnTo>
                    <a:pt x="290" y="71"/>
                  </a:lnTo>
                  <a:lnTo>
                    <a:pt x="323" y="100"/>
                  </a:lnTo>
                  <a:lnTo>
                    <a:pt x="352" y="133"/>
                  </a:lnTo>
                  <a:lnTo>
                    <a:pt x="376" y="168"/>
                  </a:lnTo>
                  <a:lnTo>
                    <a:pt x="396" y="207"/>
                  </a:lnTo>
                  <a:lnTo>
                    <a:pt x="411" y="249"/>
                  </a:lnTo>
                  <a:lnTo>
                    <a:pt x="419" y="295"/>
                  </a:lnTo>
                  <a:lnTo>
                    <a:pt x="422" y="340"/>
                  </a:lnTo>
                  <a:lnTo>
                    <a:pt x="420" y="381"/>
                  </a:lnTo>
                  <a:lnTo>
                    <a:pt x="413" y="421"/>
                  </a:lnTo>
                  <a:lnTo>
                    <a:pt x="407" y="421"/>
                  </a:lnTo>
                  <a:lnTo>
                    <a:pt x="408" y="389"/>
                  </a:lnTo>
                  <a:lnTo>
                    <a:pt x="405" y="342"/>
                  </a:lnTo>
                  <a:lnTo>
                    <a:pt x="397" y="297"/>
                  </a:lnTo>
                  <a:lnTo>
                    <a:pt x="383" y="254"/>
                  </a:lnTo>
                  <a:lnTo>
                    <a:pt x="364" y="213"/>
                  </a:lnTo>
                  <a:lnTo>
                    <a:pt x="341" y="175"/>
                  </a:lnTo>
                  <a:lnTo>
                    <a:pt x="314" y="140"/>
                  </a:lnTo>
                  <a:lnTo>
                    <a:pt x="282" y="108"/>
                  </a:lnTo>
                  <a:lnTo>
                    <a:pt x="247" y="81"/>
                  </a:lnTo>
                  <a:lnTo>
                    <a:pt x="209" y="58"/>
                  </a:lnTo>
                  <a:lnTo>
                    <a:pt x="168" y="39"/>
                  </a:lnTo>
                  <a:lnTo>
                    <a:pt x="125" y="25"/>
                  </a:lnTo>
                  <a:lnTo>
                    <a:pt x="80" y="17"/>
                  </a:lnTo>
                  <a:lnTo>
                    <a:pt x="33" y="14"/>
                  </a:lnTo>
                  <a:lnTo>
                    <a:pt x="0" y="16"/>
                  </a:lnTo>
                  <a:lnTo>
                    <a:pt x="0" y="10"/>
                  </a:lnTo>
                  <a:lnTo>
                    <a:pt x="40" y="2"/>
                  </a:lnTo>
                  <a:lnTo>
                    <a:pt x="82" y="0"/>
                  </a:lnTo>
                  <a:close/>
                </a:path>
              </a:pathLst>
            </a:custGeom>
            <a:solidFill>
              <a:srgbClr val="D8E1E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8" name="Freeform 27"/>
            <p:cNvSpPr>
              <a:spLocks/>
            </p:cNvSpPr>
            <p:nvPr userDrawn="1"/>
          </p:nvSpPr>
          <p:spPr bwMode="auto">
            <a:xfrm>
              <a:off x="1269248" y="2053473"/>
              <a:ext cx="669925" cy="668338"/>
            </a:xfrm>
            <a:custGeom>
              <a:avLst/>
              <a:gdLst>
                <a:gd name="T0" fmla="*/ 82 w 422"/>
                <a:gd name="T1" fmla="*/ 0 h 421"/>
                <a:gd name="T2" fmla="*/ 128 w 422"/>
                <a:gd name="T3" fmla="*/ 3 h 421"/>
                <a:gd name="T4" fmla="*/ 173 w 422"/>
                <a:gd name="T5" fmla="*/ 12 h 421"/>
                <a:gd name="T6" fmla="*/ 215 w 422"/>
                <a:gd name="T7" fmla="*/ 26 h 421"/>
                <a:gd name="T8" fmla="*/ 254 w 422"/>
                <a:gd name="T9" fmla="*/ 46 h 421"/>
                <a:gd name="T10" fmla="*/ 290 w 422"/>
                <a:gd name="T11" fmla="*/ 71 h 421"/>
                <a:gd name="T12" fmla="*/ 323 w 422"/>
                <a:gd name="T13" fmla="*/ 100 h 421"/>
                <a:gd name="T14" fmla="*/ 352 w 422"/>
                <a:gd name="T15" fmla="*/ 133 h 421"/>
                <a:gd name="T16" fmla="*/ 376 w 422"/>
                <a:gd name="T17" fmla="*/ 168 h 421"/>
                <a:gd name="T18" fmla="*/ 396 w 422"/>
                <a:gd name="T19" fmla="*/ 207 h 421"/>
                <a:gd name="T20" fmla="*/ 411 w 422"/>
                <a:gd name="T21" fmla="*/ 249 h 421"/>
                <a:gd name="T22" fmla="*/ 419 w 422"/>
                <a:gd name="T23" fmla="*/ 295 h 421"/>
                <a:gd name="T24" fmla="*/ 422 w 422"/>
                <a:gd name="T25" fmla="*/ 340 h 421"/>
                <a:gd name="T26" fmla="*/ 420 w 422"/>
                <a:gd name="T27" fmla="*/ 381 h 421"/>
                <a:gd name="T28" fmla="*/ 413 w 422"/>
                <a:gd name="T29" fmla="*/ 421 h 421"/>
                <a:gd name="T30" fmla="*/ 407 w 422"/>
                <a:gd name="T31" fmla="*/ 421 h 421"/>
                <a:gd name="T32" fmla="*/ 408 w 422"/>
                <a:gd name="T33" fmla="*/ 389 h 421"/>
                <a:gd name="T34" fmla="*/ 405 w 422"/>
                <a:gd name="T35" fmla="*/ 342 h 421"/>
                <a:gd name="T36" fmla="*/ 397 w 422"/>
                <a:gd name="T37" fmla="*/ 297 h 421"/>
                <a:gd name="T38" fmla="*/ 383 w 422"/>
                <a:gd name="T39" fmla="*/ 254 h 421"/>
                <a:gd name="T40" fmla="*/ 364 w 422"/>
                <a:gd name="T41" fmla="*/ 213 h 421"/>
                <a:gd name="T42" fmla="*/ 341 w 422"/>
                <a:gd name="T43" fmla="*/ 175 h 421"/>
                <a:gd name="T44" fmla="*/ 314 w 422"/>
                <a:gd name="T45" fmla="*/ 140 h 421"/>
                <a:gd name="T46" fmla="*/ 282 w 422"/>
                <a:gd name="T47" fmla="*/ 108 h 421"/>
                <a:gd name="T48" fmla="*/ 247 w 422"/>
                <a:gd name="T49" fmla="*/ 81 h 421"/>
                <a:gd name="T50" fmla="*/ 209 w 422"/>
                <a:gd name="T51" fmla="*/ 58 h 421"/>
                <a:gd name="T52" fmla="*/ 168 w 422"/>
                <a:gd name="T53" fmla="*/ 39 h 421"/>
                <a:gd name="T54" fmla="*/ 125 w 422"/>
                <a:gd name="T55" fmla="*/ 25 h 421"/>
                <a:gd name="T56" fmla="*/ 80 w 422"/>
                <a:gd name="T57" fmla="*/ 17 h 421"/>
                <a:gd name="T58" fmla="*/ 33 w 422"/>
                <a:gd name="T59" fmla="*/ 14 h 421"/>
                <a:gd name="T60" fmla="*/ 0 w 422"/>
                <a:gd name="T61" fmla="*/ 16 h 421"/>
                <a:gd name="T62" fmla="*/ 0 w 422"/>
                <a:gd name="T63" fmla="*/ 10 h 421"/>
                <a:gd name="T64" fmla="*/ 40 w 422"/>
                <a:gd name="T65" fmla="*/ 2 h 421"/>
                <a:gd name="T66" fmla="*/ 82 w 422"/>
                <a:gd name="T67"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2" h="421">
                  <a:moveTo>
                    <a:pt x="82" y="0"/>
                  </a:moveTo>
                  <a:lnTo>
                    <a:pt x="128" y="3"/>
                  </a:lnTo>
                  <a:lnTo>
                    <a:pt x="173" y="12"/>
                  </a:lnTo>
                  <a:lnTo>
                    <a:pt x="215" y="26"/>
                  </a:lnTo>
                  <a:lnTo>
                    <a:pt x="254" y="46"/>
                  </a:lnTo>
                  <a:lnTo>
                    <a:pt x="290" y="71"/>
                  </a:lnTo>
                  <a:lnTo>
                    <a:pt x="323" y="100"/>
                  </a:lnTo>
                  <a:lnTo>
                    <a:pt x="352" y="133"/>
                  </a:lnTo>
                  <a:lnTo>
                    <a:pt x="376" y="168"/>
                  </a:lnTo>
                  <a:lnTo>
                    <a:pt x="396" y="207"/>
                  </a:lnTo>
                  <a:lnTo>
                    <a:pt x="411" y="249"/>
                  </a:lnTo>
                  <a:lnTo>
                    <a:pt x="419" y="295"/>
                  </a:lnTo>
                  <a:lnTo>
                    <a:pt x="422" y="340"/>
                  </a:lnTo>
                  <a:lnTo>
                    <a:pt x="420" y="381"/>
                  </a:lnTo>
                  <a:lnTo>
                    <a:pt x="413" y="421"/>
                  </a:lnTo>
                  <a:lnTo>
                    <a:pt x="407" y="421"/>
                  </a:lnTo>
                  <a:lnTo>
                    <a:pt x="408" y="389"/>
                  </a:lnTo>
                  <a:lnTo>
                    <a:pt x="405" y="342"/>
                  </a:lnTo>
                  <a:lnTo>
                    <a:pt x="397" y="297"/>
                  </a:lnTo>
                  <a:lnTo>
                    <a:pt x="383" y="254"/>
                  </a:lnTo>
                  <a:lnTo>
                    <a:pt x="364" y="213"/>
                  </a:lnTo>
                  <a:lnTo>
                    <a:pt x="341" y="175"/>
                  </a:lnTo>
                  <a:lnTo>
                    <a:pt x="314" y="140"/>
                  </a:lnTo>
                  <a:lnTo>
                    <a:pt x="282" y="108"/>
                  </a:lnTo>
                  <a:lnTo>
                    <a:pt x="247" y="81"/>
                  </a:lnTo>
                  <a:lnTo>
                    <a:pt x="209" y="58"/>
                  </a:lnTo>
                  <a:lnTo>
                    <a:pt x="168" y="39"/>
                  </a:lnTo>
                  <a:lnTo>
                    <a:pt x="125" y="25"/>
                  </a:lnTo>
                  <a:lnTo>
                    <a:pt x="80" y="17"/>
                  </a:lnTo>
                  <a:lnTo>
                    <a:pt x="33" y="14"/>
                  </a:lnTo>
                  <a:lnTo>
                    <a:pt x="0" y="16"/>
                  </a:lnTo>
                  <a:lnTo>
                    <a:pt x="0" y="10"/>
                  </a:lnTo>
                  <a:lnTo>
                    <a:pt x="40" y="2"/>
                  </a:lnTo>
                  <a:lnTo>
                    <a:pt x="82" y="0"/>
                  </a:lnTo>
                  <a:close/>
                </a:path>
              </a:pathLst>
            </a:custGeom>
            <a:solidFill>
              <a:srgbClr val="D8E1E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9" name="Freeform 28"/>
            <p:cNvSpPr>
              <a:spLocks/>
            </p:cNvSpPr>
            <p:nvPr userDrawn="1"/>
          </p:nvSpPr>
          <p:spPr bwMode="auto">
            <a:xfrm>
              <a:off x="1269248" y="2147135"/>
              <a:ext cx="576263" cy="574675"/>
            </a:xfrm>
            <a:custGeom>
              <a:avLst/>
              <a:gdLst>
                <a:gd name="T0" fmla="*/ 69 w 363"/>
                <a:gd name="T1" fmla="*/ 0 h 362"/>
                <a:gd name="T2" fmla="*/ 113 w 363"/>
                <a:gd name="T3" fmla="*/ 3 h 362"/>
                <a:gd name="T4" fmla="*/ 154 w 363"/>
                <a:gd name="T5" fmla="*/ 13 h 362"/>
                <a:gd name="T6" fmla="*/ 193 w 363"/>
                <a:gd name="T7" fmla="*/ 27 h 362"/>
                <a:gd name="T8" fmla="*/ 229 w 363"/>
                <a:gd name="T9" fmla="*/ 47 h 362"/>
                <a:gd name="T10" fmla="*/ 262 w 363"/>
                <a:gd name="T11" fmla="*/ 73 h 362"/>
                <a:gd name="T12" fmla="*/ 291 w 363"/>
                <a:gd name="T13" fmla="*/ 101 h 362"/>
                <a:gd name="T14" fmla="*/ 316 w 363"/>
                <a:gd name="T15" fmla="*/ 134 h 362"/>
                <a:gd name="T16" fmla="*/ 336 w 363"/>
                <a:gd name="T17" fmla="*/ 171 h 362"/>
                <a:gd name="T18" fmla="*/ 351 w 363"/>
                <a:gd name="T19" fmla="*/ 209 h 362"/>
                <a:gd name="T20" fmla="*/ 360 w 363"/>
                <a:gd name="T21" fmla="*/ 250 h 362"/>
                <a:gd name="T22" fmla="*/ 363 w 363"/>
                <a:gd name="T23" fmla="*/ 294 h 362"/>
                <a:gd name="T24" fmla="*/ 361 w 363"/>
                <a:gd name="T25" fmla="*/ 328 h 362"/>
                <a:gd name="T26" fmla="*/ 355 w 363"/>
                <a:gd name="T27" fmla="*/ 362 h 362"/>
                <a:gd name="T28" fmla="*/ 350 w 363"/>
                <a:gd name="T29" fmla="*/ 362 h 362"/>
                <a:gd name="T30" fmla="*/ 351 w 363"/>
                <a:gd name="T31" fmla="*/ 336 h 362"/>
                <a:gd name="T32" fmla="*/ 348 w 363"/>
                <a:gd name="T33" fmla="*/ 293 h 362"/>
                <a:gd name="T34" fmla="*/ 339 w 363"/>
                <a:gd name="T35" fmla="*/ 250 h 362"/>
                <a:gd name="T36" fmla="*/ 325 w 363"/>
                <a:gd name="T37" fmla="*/ 210 h 362"/>
                <a:gd name="T38" fmla="*/ 306 w 363"/>
                <a:gd name="T39" fmla="*/ 173 h 362"/>
                <a:gd name="T40" fmla="*/ 283 w 363"/>
                <a:gd name="T41" fmla="*/ 138 h 362"/>
                <a:gd name="T42" fmla="*/ 256 w 363"/>
                <a:gd name="T43" fmla="*/ 107 h 362"/>
                <a:gd name="T44" fmla="*/ 225 w 363"/>
                <a:gd name="T45" fmla="*/ 80 h 362"/>
                <a:gd name="T46" fmla="*/ 191 w 363"/>
                <a:gd name="T47" fmla="*/ 57 h 362"/>
                <a:gd name="T48" fmla="*/ 154 w 363"/>
                <a:gd name="T49" fmla="*/ 38 h 362"/>
                <a:gd name="T50" fmla="*/ 114 w 363"/>
                <a:gd name="T51" fmla="*/ 24 h 362"/>
                <a:gd name="T52" fmla="*/ 72 w 363"/>
                <a:gd name="T53" fmla="*/ 16 h 362"/>
                <a:gd name="T54" fmla="*/ 27 w 363"/>
                <a:gd name="T55" fmla="*/ 13 h 362"/>
                <a:gd name="T56" fmla="*/ 0 w 363"/>
                <a:gd name="T57" fmla="*/ 14 h 362"/>
                <a:gd name="T58" fmla="*/ 0 w 363"/>
                <a:gd name="T59" fmla="*/ 8 h 362"/>
                <a:gd name="T60" fmla="*/ 34 w 363"/>
                <a:gd name="T61" fmla="*/ 2 h 362"/>
                <a:gd name="T62" fmla="*/ 69 w 363"/>
                <a:gd name="T63"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3" h="362">
                  <a:moveTo>
                    <a:pt x="69" y="0"/>
                  </a:moveTo>
                  <a:lnTo>
                    <a:pt x="113" y="3"/>
                  </a:lnTo>
                  <a:lnTo>
                    <a:pt x="154" y="13"/>
                  </a:lnTo>
                  <a:lnTo>
                    <a:pt x="193" y="27"/>
                  </a:lnTo>
                  <a:lnTo>
                    <a:pt x="229" y="47"/>
                  </a:lnTo>
                  <a:lnTo>
                    <a:pt x="262" y="73"/>
                  </a:lnTo>
                  <a:lnTo>
                    <a:pt x="291" y="101"/>
                  </a:lnTo>
                  <a:lnTo>
                    <a:pt x="316" y="134"/>
                  </a:lnTo>
                  <a:lnTo>
                    <a:pt x="336" y="171"/>
                  </a:lnTo>
                  <a:lnTo>
                    <a:pt x="351" y="209"/>
                  </a:lnTo>
                  <a:lnTo>
                    <a:pt x="360" y="250"/>
                  </a:lnTo>
                  <a:lnTo>
                    <a:pt x="363" y="294"/>
                  </a:lnTo>
                  <a:lnTo>
                    <a:pt x="361" y="328"/>
                  </a:lnTo>
                  <a:lnTo>
                    <a:pt x="355" y="362"/>
                  </a:lnTo>
                  <a:lnTo>
                    <a:pt x="350" y="362"/>
                  </a:lnTo>
                  <a:lnTo>
                    <a:pt x="351" y="336"/>
                  </a:lnTo>
                  <a:lnTo>
                    <a:pt x="348" y="293"/>
                  </a:lnTo>
                  <a:lnTo>
                    <a:pt x="339" y="250"/>
                  </a:lnTo>
                  <a:lnTo>
                    <a:pt x="325" y="210"/>
                  </a:lnTo>
                  <a:lnTo>
                    <a:pt x="306" y="173"/>
                  </a:lnTo>
                  <a:lnTo>
                    <a:pt x="283" y="138"/>
                  </a:lnTo>
                  <a:lnTo>
                    <a:pt x="256" y="107"/>
                  </a:lnTo>
                  <a:lnTo>
                    <a:pt x="225" y="80"/>
                  </a:lnTo>
                  <a:lnTo>
                    <a:pt x="191" y="57"/>
                  </a:lnTo>
                  <a:lnTo>
                    <a:pt x="154" y="38"/>
                  </a:lnTo>
                  <a:lnTo>
                    <a:pt x="114" y="24"/>
                  </a:lnTo>
                  <a:lnTo>
                    <a:pt x="72" y="16"/>
                  </a:lnTo>
                  <a:lnTo>
                    <a:pt x="27" y="13"/>
                  </a:lnTo>
                  <a:lnTo>
                    <a:pt x="0" y="14"/>
                  </a:lnTo>
                  <a:lnTo>
                    <a:pt x="0" y="8"/>
                  </a:lnTo>
                  <a:lnTo>
                    <a:pt x="34" y="2"/>
                  </a:lnTo>
                  <a:lnTo>
                    <a:pt x="69" y="0"/>
                  </a:lnTo>
                  <a:close/>
                </a:path>
              </a:pathLst>
            </a:custGeom>
            <a:solidFill>
              <a:srgbClr val="D8E1E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0" name="Freeform 29"/>
            <p:cNvSpPr>
              <a:spLocks/>
            </p:cNvSpPr>
            <p:nvPr userDrawn="1"/>
          </p:nvSpPr>
          <p:spPr bwMode="auto">
            <a:xfrm>
              <a:off x="1269248" y="2147135"/>
              <a:ext cx="576263" cy="574675"/>
            </a:xfrm>
            <a:custGeom>
              <a:avLst/>
              <a:gdLst>
                <a:gd name="T0" fmla="*/ 69 w 363"/>
                <a:gd name="T1" fmla="*/ 0 h 362"/>
                <a:gd name="T2" fmla="*/ 113 w 363"/>
                <a:gd name="T3" fmla="*/ 3 h 362"/>
                <a:gd name="T4" fmla="*/ 154 w 363"/>
                <a:gd name="T5" fmla="*/ 13 h 362"/>
                <a:gd name="T6" fmla="*/ 193 w 363"/>
                <a:gd name="T7" fmla="*/ 27 h 362"/>
                <a:gd name="T8" fmla="*/ 229 w 363"/>
                <a:gd name="T9" fmla="*/ 47 h 362"/>
                <a:gd name="T10" fmla="*/ 262 w 363"/>
                <a:gd name="T11" fmla="*/ 73 h 362"/>
                <a:gd name="T12" fmla="*/ 291 w 363"/>
                <a:gd name="T13" fmla="*/ 101 h 362"/>
                <a:gd name="T14" fmla="*/ 316 w 363"/>
                <a:gd name="T15" fmla="*/ 134 h 362"/>
                <a:gd name="T16" fmla="*/ 336 w 363"/>
                <a:gd name="T17" fmla="*/ 171 h 362"/>
                <a:gd name="T18" fmla="*/ 351 w 363"/>
                <a:gd name="T19" fmla="*/ 209 h 362"/>
                <a:gd name="T20" fmla="*/ 360 w 363"/>
                <a:gd name="T21" fmla="*/ 250 h 362"/>
                <a:gd name="T22" fmla="*/ 363 w 363"/>
                <a:gd name="T23" fmla="*/ 294 h 362"/>
                <a:gd name="T24" fmla="*/ 361 w 363"/>
                <a:gd name="T25" fmla="*/ 328 h 362"/>
                <a:gd name="T26" fmla="*/ 355 w 363"/>
                <a:gd name="T27" fmla="*/ 362 h 362"/>
                <a:gd name="T28" fmla="*/ 350 w 363"/>
                <a:gd name="T29" fmla="*/ 362 h 362"/>
                <a:gd name="T30" fmla="*/ 351 w 363"/>
                <a:gd name="T31" fmla="*/ 336 h 362"/>
                <a:gd name="T32" fmla="*/ 348 w 363"/>
                <a:gd name="T33" fmla="*/ 293 h 362"/>
                <a:gd name="T34" fmla="*/ 339 w 363"/>
                <a:gd name="T35" fmla="*/ 250 h 362"/>
                <a:gd name="T36" fmla="*/ 325 w 363"/>
                <a:gd name="T37" fmla="*/ 210 h 362"/>
                <a:gd name="T38" fmla="*/ 306 w 363"/>
                <a:gd name="T39" fmla="*/ 173 h 362"/>
                <a:gd name="T40" fmla="*/ 283 w 363"/>
                <a:gd name="T41" fmla="*/ 138 h 362"/>
                <a:gd name="T42" fmla="*/ 256 w 363"/>
                <a:gd name="T43" fmla="*/ 107 h 362"/>
                <a:gd name="T44" fmla="*/ 225 w 363"/>
                <a:gd name="T45" fmla="*/ 80 h 362"/>
                <a:gd name="T46" fmla="*/ 191 w 363"/>
                <a:gd name="T47" fmla="*/ 57 h 362"/>
                <a:gd name="T48" fmla="*/ 154 w 363"/>
                <a:gd name="T49" fmla="*/ 38 h 362"/>
                <a:gd name="T50" fmla="*/ 114 w 363"/>
                <a:gd name="T51" fmla="*/ 24 h 362"/>
                <a:gd name="T52" fmla="*/ 72 w 363"/>
                <a:gd name="T53" fmla="*/ 16 h 362"/>
                <a:gd name="T54" fmla="*/ 27 w 363"/>
                <a:gd name="T55" fmla="*/ 13 h 362"/>
                <a:gd name="T56" fmla="*/ 0 w 363"/>
                <a:gd name="T57" fmla="*/ 14 h 362"/>
                <a:gd name="T58" fmla="*/ 0 w 363"/>
                <a:gd name="T59" fmla="*/ 8 h 362"/>
                <a:gd name="T60" fmla="*/ 34 w 363"/>
                <a:gd name="T61" fmla="*/ 2 h 362"/>
                <a:gd name="T62" fmla="*/ 69 w 363"/>
                <a:gd name="T63"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3" h="362">
                  <a:moveTo>
                    <a:pt x="69" y="0"/>
                  </a:moveTo>
                  <a:lnTo>
                    <a:pt x="113" y="3"/>
                  </a:lnTo>
                  <a:lnTo>
                    <a:pt x="154" y="13"/>
                  </a:lnTo>
                  <a:lnTo>
                    <a:pt x="193" y="27"/>
                  </a:lnTo>
                  <a:lnTo>
                    <a:pt x="229" y="47"/>
                  </a:lnTo>
                  <a:lnTo>
                    <a:pt x="262" y="73"/>
                  </a:lnTo>
                  <a:lnTo>
                    <a:pt x="291" y="101"/>
                  </a:lnTo>
                  <a:lnTo>
                    <a:pt x="316" y="134"/>
                  </a:lnTo>
                  <a:lnTo>
                    <a:pt x="336" y="171"/>
                  </a:lnTo>
                  <a:lnTo>
                    <a:pt x="351" y="209"/>
                  </a:lnTo>
                  <a:lnTo>
                    <a:pt x="360" y="250"/>
                  </a:lnTo>
                  <a:lnTo>
                    <a:pt x="363" y="294"/>
                  </a:lnTo>
                  <a:lnTo>
                    <a:pt x="361" y="328"/>
                  </a:lnTo>
                  <a:lnTo>
                    <a:pt x="355" y="362"/>
                  </a:lnTo>
                  <a:lnTo>
                    <a:pt x="350" y="362"/>
                  </a:lnTo>
                  <a:lnTo>
                    <a:pt x="351" y="336"/>
                  </a:lnTo>
                  <a:lnTo>
                    <a:pt x="348" y="293"/>
                  </a:lnTo>
                  <a:lnTo>
                    <a:pt x="339" y="250"/>
                  </a:lnTo>
                  <a:lnTo>
                    <a:pt x="325" y="210"/>
                  </a:lnTo>
                  <a:lnTo>
                    <a:pt x="306" y="173"/>
                  </a:lnTo>
                  <a:lnTo>
                    <a:pt x="283" y="138"/>
                  </a:lnTo>
                  <a:lnTo>
                    <a:pt x="256" y="107"/>
                  </a:lnTo>
                  <a:lnTo>
                    <a:pt x="225" y="80"/>
                  </a:lnTo>
                  <a:lnTo>
                    <a:pt x="191" y="57"/>
                  </a:lnTo>
                  <a:lnTo>
                    <a:pt x="154" y="38"/>
                  </a:lnTo>
                  <a:lnTo>
                    <a:pt x="114" y="24"/>
                  </a:lnTo>
                  <a:lnTo>
                    <a:pt x="72" y="16"/>
                  </a:lnTo>
                  <a:lnTo>
                    <a:pt x="27" y="13"/>
                  </a:lnTo>
                  <a:lnTo>
                    <a:pt x="0" y="14"/>
                  </a:lnTo>
                  <a:lnTo>
                    <a:pt x="0" y="8"/>
                  </a:lnTo>
                  <a:lnTo>
                    <a:pt x="34" y="2"/>
                  </a:lnTo>
                  <a:lnTo>
                    <a:pt x="69" y="0"/>
                  </a:lnTo>
                  <a:close/>
                </a:path>
              </a:pathLst>
            </a:custGeom>
            <a:solidFill>
              <a:srgbClr val="D8E1E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1" name="Freeform 30"/>
            <p:cNvSpPr>
              <a:spLocks/>
            </p:cNvSpPr>
            <p:nvPr userDrawn="1"/>
          </p:nvSpPr>
          <p:spPr bwMode="auto">
            <a:xfrm>
              <a:off x="1269248" y="2242385"/>
              <a:ext cx="482600" cy="479425"/>
            </a:xfrm>
            <a:custGeom>
              <a:avLst/>
              <a:gdLst>
                <a:gd name="T0" fmla="*/ 57 w 304"/>
                <a:gd name="T1" fmla="*/ 0 h 302"/>
                <a:gd name="T2" fmla="*/ 97 w 304"/>
                <a:gd name="T3" fmla="*/ 3 h 302"/>
                <a:gd name="T4" fmla="*/ 135 w 304"/>
                <a:gd name="T5" fmla="*/ 13 h 302"/>
                <a:gd name="T6" fmla="*/ 171 w 304"/>
                <a:gd name="T7" fmla="*/ 27 h 302"/>
                <a:gd name="T8" fmla="*/ 202 w 304"/>
                <a:gd name="T9" fmla="*/ 47 h 302"/>
                <a:gd name="T10" fmla="*/ 232 w 304"/>
                <a:gd name="T11" fmla="*/ 72 h 302"/>
                <a:gd name="T12" fmla="*/ 256 w 304"/>
                <a:gd name="T13" fmla="*/ 101 h 302"/>
                <a:gd name="T14" fmla="*/ 276 w 304"/>
                <a:gd name="T15" fmla="*/ 133 h 302"/>
                <a:gd name="T16" fmla="*/ 292 w 304"/>
                <a:gd name="T17" fmla="*/ 168 h 302"/>
                <a:gd name="T18" fmla="*/ 300 w 304"/>
                <a:gd name="T19" fmla="*/ 206 h 302"/>
                <a:gd name="T20" fmla="*/ 304 w 304"/>
                <a:gd name="T21" fmla="*/ 246 h 302"/>
                <a:gd name="T22" fmla="*/ 302 w 304"/>
                <a:gd name="T23" fmla="*/ 275 h 302"/>
                <a:gd name="T24" fmla="*/ 298 w 304"/>
                <a:gd name="T25" fmla="*/ 302 h 302"/>
                <a:gd name="T26" fmla="*/ 293 w 304"/>
                <a:gd name="T27" fmla="*/ 302 h 302"/>
                <a:gd name="T28" fmla="*/ 294 w 304"/>
                <a:gd name="T29" fmla="*/ 282 h 302"/>
                <a:gd name="T30" fmla="*/ 291 w 304"/>
                <a:gd name="T31" fmla="*/ 242 h 302"/>
                <a:gd name="T32" fmla="*/ 282 w 304"/>
                <a:gd name="T33" fmla="*/ 203 h 302"/>
                <a:gd name="T34" fmla="*/ 268 w 304"/>
                <a:gd name="T35" fmla="*/ 167 h 302"/>
                <a:gd name="T36" fmla="*/ 249 w 304"/>
                <a:gd name="T37" fmla="*/ 134 h 302"/>
                <a:gd name="T38" fmla="*/ 226 w 304"/>
                <a:gd name="T39" fmla="*/ 103 h 302"/>
                <a:gd name="T40" fmla="*/ 200 w 304"/>
                <a:gd name="T41" fmla="*/ 77 h 302"/>
                <a:gd name="T42" fmla="*/ 169 w 304"/>
                <a:gd name="T43" fmla="*/ 54 h 302"/>
                <a:gd name="T44" fmla="*/ 136 w 304"/>
                <a:gd name="T45" fmla="*/ 35 h 302"/>
                <a:gd name="T46" fmla="*/ 100 w 304"/>
                <a:gd name="T47" fmla="*/ 21 h 302"/>
                <a:gd name="T48" fmla="*/ 62 w 304"/>
                <a:gd name="T49" fmla="*/ 13 h 302"/>
                <a:gd name="T50" fmla="*/ 21 w 304"/>
                <a:gd name="T51" fmla="*/ 9 h 302"/>
                <a:gd name="T52" fmla="*/ 0 w 304"/>
                <a:gd name="T53" fmla="*/ 11 h 302"/>
                <a:gd name="T54" fmla="*/ 0 w 304"/>
                <a:gd name="T55" fmla="*/ 6 h 302"/>
                <a:gd name="T56" fmla="*/ 27 w 304"/>
                <a:gd name="T57" fmla="*/ 1 h 302"/>
                <a:gd name="T58" fmla="*/ 57 w 304"/>
                <a:gd name="T59"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4" h="302">
                  <a:moveTo>
                    <a:pt x="57" y="0"/>
                  </a:moveTo>
                  <a:lnTo>
                    <a:pt x="97" y="3"/>
                  </a:lnTo>
                  <a:lnTo>
                    <a:pt x="135" y="13"/>
                  </a:lnTo>
                  <a:lnTo>
                    <a:pt x="171" y="27"/>
                  </a:lnTo>
                  <a:lnTo>
                    <a:pt x="202" y="47"/>
                  </a:lnTo>
                  <a:lnTo>
                    <a:pt x="232" y="72"/>
                  </a:lnTo>
                  <a:lnTo>
                    <a:pt x="256" y="101"/>
                  </a:lnTo>
                  <a:lnTo>
                    <a:pt x="276" y="133"/>
                  </a:lnTo>
                  <a:lnTo>
                    <a:pt x="292" y="168"/>
                  </a:lnTo>
                  <a:lnTo>
                    <a:pt x="300" y="206"/>
                  </a:lnTo>
                  <a:lnTo>
                    <a:pt x="304" y="246"/>
                  </a:lnTo>
                  <a:lnTo>
                    <a:pt x="302" y="275"/>
                  </a:lnTo>
                  <a:lnTo>
                    <a:pt x="298" y="302"/>
                  </a:lnTo>
                  <a:lnTo>
                    <a:pt x="293" y="302"/>
                  </a:lnTo>
                  <a:lnTo>
                    <a:pt x="294" y="282"/>
                  </a:lnTo>
                  <a:lnTo>
                    <a:pt x="291" y="242"/>
                  </a:lnTo>
                  <a:lnTo>
                    <a:pt x="282" y="203"/>
                  </a:lnTo>
                  <a:lnTo>
                    <a:pt x="268" y="167"/>
                  </a:lnTo>
                  <a:lnTo>
                    <a:pt x="249" y="134"/>
                  </a:lnTo>
                  <a:lnTo>
                    <a:pt x="226" y="103"/>
                  </a:lnTo>
                  <a:lnTo>
                    <a:pt x="200" y="77"/>
                  </a:lnTo>
                  <a:lnTo>
                    <a:pt x="169" y="54"/>
                  </a:lnTo>
                  <a:lnTo>
                    <a:pt x="136" y="35"/>
                  </a:lnTo>
                  <a:lnTo>
                    <a:pt x="100" y="21"/>
                  </a:lnTo>
                  <a:lnTo>
                    <a:pt x="62" y="13"/>
                  </a:lnTo>
                  <a:lnTo>
                    <a:pt x="21" y="9"/>
                  </a:lnTo>
                  <a:lnTo>
                    <a:pt x="0" y="11"/>
                  </a:lnTo>
                  <a:lnTo>
                    <a:pt x="0" y="6"/>
                  </a:lnTo>
                  <a:lnTo>
                    <a:pt x="27" y="1"/>
                  </a:lnTo>
                  <a:lnTo>
                    <a:pt x="57" y="0"/>
                  </a:lnTo>
                  <a:close/>
                </a:path>
              </a:pathLst>
            </a:custGeom>
            <a:solidFill>
              <a:srgbClr val="D8E1E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2" name="Freeform 31"/>
            <p:cNvSpPr>
              <a:spLocks/>
            </p:cNvSpPr>
            <p:nvPr userDrawn="1"/>
          </p:nvSpPr>
          <p:spPr bwMode="auto">
            <a:xfrm>
              <a:off x="1269248" y="2242385"/>
              <a:ext cx="482600" cy="479425"/>
            </a:xfrm>
            <a:custGeom>
              <a:avLst/>
              <a:gdLst>
                <a:gd name="T0" fmla="*/ 57 w 304"/>
                <a:gd name="T1" fmla="*/ 0 h 302"/>
                <a:gd name="T2" fmla="*/ 97 w 304"/>
                <a:gd name="T3" fmla="*/ 3 h 302"/>
                <a:gd name="T4" fmla="*/ 135 w 304"/>
                <a:gd name="T5" fmla="*/ 13 h 302"/>
                <a:gd name="T6" fmla="*/ 171 w 304"/>
                <a:gd name="T7" fmla="*/ 27 h 302"/>
                <a:gd name="T8" fmla="*/ 202 w 304"/>
                <a:gd name="T9" fmla="*/ 47 h 302"/>
                <a:gd name="T10" fmla="*/ 232 w 304"/>
                <a:gd name="T11" fmla="*/ 72 h 302"/>
                <a:gd name="T12" fmla="*/ 256 w 304"/>
                <a:gd name="T13" fmla="*/ 101 h 302"/>
                <a:gd name="T14" fmla="*/ 276 w 304"/>
                <a:gd name="T15" fmla="*/ 133 h 302"/>
                <a:gd name="T16" fmla="*/ 292 w 304"/>
                <a:gd name="T17" fmla="*/ 168 h 302"/>
                <a:gd name="T18" fmla="*/ 300 w 304"/>
                <a:gd name="T19" fmla="*/ 206 h 302"/>
                <a:gd name="T20" fmla="*/ 304 w 304"/>
                <a:gd name="T21" fmla="*/ 246 h 302"/>
                <a:gd name="T22" fmla="*/ 302 w 304"/>
                <a:gd name="T23" fmla="*/ 275 h 302"/>
                <a:gd name="T24" fmla="*/ 298 w 304"/>
                <a:gd name="T25" fmla="*/ 302 h 302"/>
                <a:gd name="T26" fmla="*/ 293 w 304"/>
                <a:gd name="T27" fmla="*/ 302 h 302"/>
                <a:gd name="T28" fmla="*/ 294 w 304"/>
                <a:gd name="T29" fmla="*/ 282 h 302"/>
                <a:gd name="T30" fmla="*/ 291 w 304"/>
                <a:gd name="T31" fmla="*/ 242 h 302"/>
                <a:gd name="T32" fmla="*/ 282 w 304"/>
                <a:gd name="T33" fmla="*/ 203 h 302"/>
                <a:gd name="T34" fmla="*/ 268 w 304"/>
                <a:gd name="T35" fmla="*/ 167 h 302"/>
                <a:gd name="T36" fmla="*/ 249 w 304"/>
                <a:gd name="T37" fmla="*/ 134 h 302"/>
                <a:gd name="T38" fmla="*/ 226 w 304"/>
                <a:gd name="T39" fmla="*/ 103 h 302"/>
                <a:gd name="T40" fmla="*/ 200 w 304"/>
                <a:gd name="T41" fmla="*/ 77 h 302"/>
                <a:gd name="T42" fmla="*/ 169 w 304"/>
                <a:gd name="T43" fmla="*/ 54 h 302"/>
                <a:gd name="T44" fmla="*/ 136 w 304"/>
                <a:gd name="T45" fmla="*/ 35 h 302"/>
                <a:gd name="T46" fmla="*/ 100 w 304"/>
                <a:gd name="T47" fmla="*/ 21 h 302"/>
                <a:gd name="T48" fmla="*/ 62 w 304"/>
                <a:gd name="T49" fmla="*/ 13 h 302"/>
                <a:gd name="T50" fmla="*/ 21 w 304"/>
                <a:gd name="T51" fmla="*/ 9 h 302"/>
                <a:gd name="T52" fmla="*/ 0 w 304"/>
                <a:gd name="T53" fmla="*/ 11 h 302"/>
                <a:gd name="T54" fmla="*/ 0 w 304"/>
                <a:gd name="T55" fmla="*/ 6 h 302"/>
                <a:gd name="T56" fmla="*/ 27 w 304"/>
                <a:gd name="T57" fmla="*/ 1 h 302"/>
                <a:gd name="T58" fmla="*/ 57 w 304"/>
                <a:gd name="T59"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4" h="302">
                  <a:moveTo>
                    <a:pt x="57" y="0"/>
                  </a:moveTo>
                  <a:lnTo>
                    <a:pt x="97" y="3"/>
                  </a:lnTo>
                  <a:lnTo>
                    <a:pt x="135" y="13"/>
                  </a:lnTo>
                  <a:lnTo>
                    <a:pt x="171" y="27"/>
                  </a:lnTo>
                  <a:lnTo>
                    <a:pt x="202" y="47"/>
                  </a:lnTo>
                  <a:lnTo>
                    <a:pt x="232" y="72"/>
                  </a:lnTo>
                  <a:lnTo>
                    <a:pt x="256" y="101"/>
                  </a:lnTo>
                  <a:lnTo>
                    <a:pt x="276" y="133"/>
                  </a:lnTo>
                  <a:lnTo>
                    <a:pt x="292" y="168"/>
                  </a:lnTo>
                  <a:lnTo>
                    <a:pt x="300" y="206"/>
                  </a:lnTo>
                  <a:lnTo>
                    <a:pt x="304" y="246"/>
                  </a:lnTo>
                  <a:lnTo>
                    <a:pt x="302" y="275"/>
                  </a:lnTo>
                  <a:lnTo>
                    <a:pt x="298" y="302"/>
                  </a:lnTo>
                  <a:lnTo>
                    <a:pt x="293" y="302"/>
                  </a:lnTo>
                  <a:lnTo>
                    <a:pt x="294" y="282"/>
                  </a:lnTo>
                  <a:lnTo>
                    <a:pt x="291" y="242"/>
                  </a:lnTo>
                  <a:lnTo>
                    <a:pt x="282" y="203"/>
                  </a:lnTo>
                  <a:lnTo>
                    <a:pt x="268" y="167"/>
                  </a:lnTo>
                  <a:lnTo>
                    <a:pt x="249" y="134"/>
                  </a:lnTo>
                  <a:lnTo>
                    <a:pt x="226" y="103"/>
                  </a:lnTo>
                  <a:lnTo>
                    <a:pt x="200" y="77"/>
                  </a:lnTo>
                  <a:lnTo>
                    <a:pt x="169" y="54"/>
                  </a:lnTo>
                  <a:lnTo>
                    <a:pt x="136" y="35"/>
                  </a:lnTo>
                  <a:lnTo>
                    <a:pt x="100" y="21"/>
                  </a:lnTo>
                  <a:lnTo>
                    <a:pt x="62" y="13"/>
                  </a:lnTo>
                  <a:lnTo>
                    <a:pt x="21" y="9"/>
                  </a:lnTo>
                  <a:lnTo>
                    <a:pt x="0" y="11"/>
                  </a:lnTo>
                  <a:lnTo>
                    <a:pt x="0" y="6"/>
                  </a:lnTo>
                  <a:lnTo>
                    <a:pt x="27" y="1"/>
                  </a:lnTo>
                  <a:lnTo>
                    <a:pt x="57" y="0"/>
                  </a:lnTo>
                  <a:close/>
                </a:path>
              </a:pathLst>
            </a:custGeom>
            <a:solidFill>
              <a:srgbClr val="D8E1E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3" name="Freeform 32"/>
            <p:cNvSpPr>
              <a:spLocks/>
            </p:cNvSpPr>
            <p:nvPr userDrawn="1"/>
          </p:nvSpPr>
          <p:spPr bwMode="auto">
            <a:xfrm>
              <a:off x="1269248" y="2336048"/>
              <a:ext cx="387350" cy="385763"/>
            </a:xfrm>
            <a:custGeom>
              <a:avLst/>
              <a:gdLst>
                <a:gd name="T0" fmla="*/ 44 w 244"/>
                <a:gd name="T1" fmla="*/ 0 h 243"/>
                <a:gd name="T2" fmla="*/ 80 w 244"/>
                <a:gd name="T3" fmla="*/ 3 h 243"/>
                <a:gd name="T4" fmla="*/ 114 w 244"/>
                <a:gd name="T5" fmla="*/ 13 h 243"/>
                <a:gd name="T6" fmla="*/ 145 w 244"/>
                <a:gd name="T7" fmla="*/ 27 h 243"/>
                <a:gd name="T8" fmla="*/ 173 w 244"/>
                <a:gd name="T9" fmla="*/ 47 h 243"/>
                <a:gd name="T10" fmla="*/ 197 w 244"/>
                <a:gd name="T11" fmla="*/ 71 h 243"/>
                <a:gd name="T12" fmla="*/ 217 w 244"/>
                <a:gd name="T13" fmla="*/ 99 h 243"/>
                <a:gd name="T14" fmla="*/ 232 w 244"/>
                <a:gd name="T15" fmla="*/ 130 h 243"/>
                <a:gd name="T16" fmla="*/ 241 w 244"/>
                <a:gd name="T17" fmla="*/ 164 h 243"/>
                <a:gd name="T18" fmla="*/ 244 w 244"/>
                <a:gd name="T19" fmla="*/ 200 h 243"/>
                <a:gd name="T20" fmla="*/ 243 w 244"/>
                <a:gd name="T21" fmla="*/ 222 h 243"/>
                <a:gd name="T22" fmla="*/ 240 w 244"/>
                <a:gd name="T23" fmla="*/ 243 h 243"/>
                <a:gd name="T24" fmla="*/ 236 w 244"/>
                <a:gd name="T25" fmla="*/ 243 h 243"/>
                <a:gd name="T26" fmla="*/ 236 w 244"/>
                <a:gd name="T27" fmla="*/ 228 h 243"/>
                <a:gd name="T28" fmla="*/ 234 w 244"/>
                <a:gd name="T29" fmla="*/ 192 h 243"/>
                <a:gd name="T30" fmla="*/ 225 w 244"/>
                <a:gd name="T31" fmla="*/ 159 h 243"/>
                <a:gd name="T32" fmla="*/ 212 w 244"/>
                <a:gd name="T33" fmla="*/ 127 h 243"/>
                <a:gd name="T34" fmla="*/ 194 w 244"/>
                <a:gd name="T35" fmla="*/ 99 h 243"/>
                <a:gd name="T36" fmla="*/ 172 w 244"/>
                <a:gd name="T37" fmla="*/ 73 h 243"/>
                <a:gd name="T38" fmla="*/ 146 w 244"/>
                <a:gd name="T39" fmla="*/ 50 h 243"/>
                <a:gd name="T40" fmla="*/ 117 w 244"/>
                <a:gd name="T41" fmla="*/ 33 h 243"/>
                <a:gd name="T42" fmla="*/ 85 w 244"/>
                <a:gd name="T43" fmla="*/ 20 h 243"/>
                <a:gd name="T44" fmla="*/ 52 w 244"/>
                <a:gd name="T45" fmla="*/ 12 h 243"/>
                <a:gd name="T46" fmla="*/ 16 w 244"/>
                <a:gd name="T47" fmla="*/ 8 h 243"/>
                <a:gd name="T48" fmla="*/ 0 w 244"/>
                <a:gd name="T49" fmla="*/ 8 h 243"/>
                <a:gd name="T50" fmla="*/ 0 w 244"/>
                <a:gd name="T51" fmla="*/ 5 h 243"/>
                <a:gd name="T52" fmla="*/ 22 w 244"/>
                <a:gd name="T53" fmla="*/ 1 h 243"/>
                <a:gd name="T54" fmla="*/ 44 w 244"/>
                <a:gd name="T55"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4" h="243">
                  <a:moveTo>
                    <a:pt x="44" y="0"/>
                  </a:moveTo>
                  <a:lnTo>
                    <a:pt x="80" y="3"/>
                  </a:lnTo>
                  <a:lnTo>
                    <a:pt x="114" y="13"/>
                  </a:lnTo>
                  <a:lnTo>
                    <a:pt x="145" y="27"/>
                  </a:lnTo>
                  <a:lnTo>
                    <a:pt x="173" y="47"/>
                  </a:lnTo>
                  <a:lnTo>
                    <a:pt x="197" y="71"/>
                  </a:lnTo>
                  <a:lnTo>
                    <a:pt x="217" y="99"/>
                  </a:lnTo>
                  <a:lnTo>
                    <a:pt x="232" y="130"/>
                  </a:lnTo>
                  <a:lnTo>
                    <a:pt x="241" y="164"/>
                  </a:lnTo>
                  <a:lnTo>
                    <a:pt x="244" y="200"/>
                  </a:lnTo>
                  <a:lnTo>
                    <a:pt x="243" y="222"/>
                  </a:lnTo>
                  <a:lnTo>
                    <a:pt x="240" y="243"/>
                  </a:lnTo>
                  <a:lnTo>
                    <a:pt x="236" y="243"/>
                  </a:lnTo>
                  <a:lnTo>
                    <a:pt x="236" y="228"/>
                  </a:lnTo>
                  <a:lnTo>
                    <a:pt x="234" y="192"/>
                  </a:lnTo>
                  <a:lnTo>
                    <a:pt x="225" y="159"/>
                  </a:lnTo>
                  <a:lnTo>
                    <a:pt x="212" y="127"/>
                  </a:lnTo>
                  <a:lnTo>
                    <a:pt x="194" y="99"/>
                  </a:lnTo>
                  <a:lnTo>
                    <a:pt x="172" y="73"/>
                  </a:lnTo>
                  <a:lnTo>
                    <a:pt x="146" y="50"/>
                  </a:lnTo>
                  <a:lnTo>
                    <a:pt x="117" y="33"/>
                  </a:lnTo>
                  <a:lnTo>
                    <a:pt x="85" y="20"/>
                  </a:lnTo>
                  <a:lnTo>
                    <a:pt x="52" y="12"/>
                  </a:lnTo>
                  <a:lnTo>
                    <a:pt x="16" y="8"/>
                  </a:lnTo>
                  <a:lnTo>
                    <a:pt x="0" y="8"/>
                  </a:lnTo>
                  <a:lnTo>
                    <a:pt x="0" y="5"/>
                  </a:lnTo>
                  <a:lnTo>
                    <a:pt x="22" y="1"/>
                  </a:lnTo>
                  <a:lnTo>
                    <a:pt x="44" y="0"/>
                  </a:lnTo>
                  <a:close/>
                </a:path>
              </a:pathLst>
            </a:custGeom>
            <a:solidFill>
              <a:srgbClr val="D8E1E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4" name="Freeform 33"/>
            <p:cNvSpPr>
              <a:spLocks/>
            </p:cNvSpPr>
            <p:nvPr userDrawn="1"/>
          </p:nvSpPr>
          <p:spPr bwMode="auto">
            <a:xfrm>
              <a:off x="1269248" y="2336048"/>
              <a:ext cx="387350" cy="385763"/>
            </a:xfrm>
            <a:custGeom>
              <a:avLst/>
              <a:gdLst>
                <a:gd name="T0" fmla="*/ 44 w 244"/>
                <a:gd name="T1" fmla="*/ 0 h 243"/>
                <a:gd name="T2" fmla="*/ 80 w 244"/>
                <a:gd name="T3" fmla="*/ 3 h 243"/>
                <a:gd name="T4" fmla="*/ 114 w 244"/>
                <a:gd name="T5" fmla="*/ 13 h 243"/>
                <a:gd name="T6" fmla="*/ 145 w 244"/>
                <a:gd name="T7" fmla="*/ 27 h 243"/>
                <a:gd name="T8" fmla="*/ 173 w 244"/>
                <a:gd name="T9" fmla="*/ 47 h 243"/>
                <a:gd name="T10" fmla="*/ 197 w 244"/>
                <a:gd name="T11" fmla="*/ 71 h 243"/>
                <a:gd name="T12" fmla="*/ 217 w 244"/>
                <a:gd name="T13" fmla="*/ 99 h 243"/>
                <a:gd name="T14" fmla="*/ 232 w 244"/>
                <a:gd name="T15" fmla="*/ 130 h 243"/>
                <a:gd name="T16" fmla="*/ 241 w 244"/>
                <a:gd name="T17" fmla="*/ 164 h 243"/>
                <a:gd name="T18" fmla="*/ 244 w 244"/>
                <a:gd name="T19" fmla="*/ 200 h 243"/>
                <a:gd name="T20" fmla="*/ 243 w 244"/>
                <a:gd name="T21" fmla="*/ 222 h 243"/>
                <a:gd name="T22" fmla="*/ 240 w 244"/>
                <a:gd name="T23" fmla="*/ 243 h 243"/>
                <a:gd name="T24" fmla="*/ 236 w 244"/>
                <a:gd name="T25" fmla="*/ 243 h 243"/>
                <a:gd name="T26" fmla="*/ 236 w 244"/>
                <a:gd name="T27" fmla="*/ 228 h 243"/>
                <a:gd name="T28" fmla="*/ 234 w 244"/>
                <a:gd name="T29" fmla="*/ 192 h 243"/>
                <a:gd name="T30" fmla="*/ 225 w 244"/>
                <a:gd name="T31" fmla="*/ 159 h 243"/>
                <a:gd name="T32" fmla="*/ 212 w 244"/>
                <a:gd name="T33" fmla="*/ 127 h 243"/>
                <a:gd name="T34" fmla="*/ 194 w 244"/>
                <a:gd name="T35" fmla="*/ 99 h 243"/>
                <a:gd name="T36" fmla="*/ 172 w 244"/>
                <a:gd name="T37" fmla="*/ 73 h 243"/>
                <a:gd name="T38" fmla="*/ 146 w 244"/>
                <a:gd name="T39" fmla="*/ 50 h 243"/>
                <a:gd name="T40" fmla="*/ 117 w 244"/>
                <a:gd name="T41" fmla="*/ 33 h 243"/>
                <a:gd name="T42" fmla="*/ 85 w 244"/>
                <a:gd name="T43" fmla="*/ 20 h 243"/>
                <a:gd name="T44" fmla="*/ 52 w 244"/>
                <a:gd name="T45" fmla="*/ 12 h 243"/>
                <a:gd name="T46" fmla="*/ 16 w 244"/>
                <a:gd name="T47" fmla="*/ 8 h 243"/>
                <a:gd name="T48" fmla="*/ 0 w 244"/>
                <a:gd name="T49" fmla="*/ 8 h 243"/>
                <a:gd name="T50" fmla="*/ 0 w 244"/>
                <a:gd name="T51" fmla="*/ 5 h 243"/>
                <a:gd name="T52" fmla="*/ 22 w 244"/>
                <a:gd name="T53" fmla="*/ 1 h 243"/>
                <a:gd name="T54" fmla="*/ 44 w 244"/>
                <a:gd name="T55"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4" h="243">
                  <a:moveTo>
                    <a:pt x="44" y="0"/>
                  </a:moveTo>
                  <a:lnTo>
                    <a:pt x="80" y="3"/>
                  </a:lnTo>
                  <a:lnTo>
                    <a:pt x="114" y="13"/>
                  </a:lnTo>
                  <a:lnTo>
                    <a:pt x="145" y="27"/>
                  </a:lnTo>
                  <a:lnTo>
                    <a:pt x="173" y="47"/>
                  </a:lnTo>
                  <a:lnTo>
                    <a:pt x="197" y="71"/>
                  </a:lnTo>
                  <a:lnTo>
                    <a:pt x="217" y="99"/>
                  </a:lnTo>
                  <a:lnTo>
                    <a:pt x="232" y="130"/>
                  </a:lnTo>
                  <a:lnTo>
                    <a:pt x="241" y="164"/>
                  </a:lnTo>
                  <a:lnTo>
                    <a:pt x="244" y="200"/>
                  </a:lnTo>
                  <a:lnTo>
                    <a:pt x="243" y="222"/>
                  </a:lnTo>
                  <a:lnTo>
                    <a:pt x="240" y="243"/>
                  </a:lnTo>
                  <a:lnTo>
                    <a:pt x="236" y="243"/>
                  </a:lnTo>
                  <a:lnTo>
                    <a:pt x="236" y="228"/>
                  </a:lnTo>
                  <a:lnTo>
                    <a:pt x="234" y="192"/>
                  </a:lnTo>
                  <a:lnTo>
                    <a:pt x="225" y="159"/>
                  </a:lnTo>
                  <a:lnTo>
                    <a:pt x="212" y="127"/>
                  </a:lnTo>
                  <a:lnTo>
                    <a:pt x="194" y="99"/>
                  </a:lnTo>
                  <a:lnTo>
                    <a:pt x="172" y="73"/>
                  </a:lnTo>
                  <a:lnTo>
                    <a:pt x="146" y="50"/>
                  </a:lnTo>
                  <a:lnTo>
                    <a:pt x="117" y="33"/>
                  </a:lnTo>
                  <a:lnTo>
                    <a:pt x="85" y="20"/>
                  </a:lnTo>
                  <a:lnTo>
                    <a:pt x="52" y="12"/>
                  </a:lnTo>
                  <a:lnTo>
                    <a:pt x="16" y="8"/>
                  </a:lnTo>
                  <a:lnTo>
                    <a:pt x="0" y="8"/>
                  </a:lnTo>
                  <a:lnTo>
                    <a:pt x="0" y="5"/>
                  </a:lnTo>
                  <a:lnTo>
                    <a:pt x="22" y="1"/>
                  </a:lnTo>
                  <a:lnTo>
                    <a:pt x="44" y="0"/>
                  </a:lnTo>
                  <a:close/>
                </a:path>
              </a:pathLst>
            </a:custGeom>
            <a:solidFill>
              <a:srgbClr val="D8E1E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5" name="Freeform 34"/>
            <p:cNvSpPr>
              <a:spLocks/>
            </p:cNvSpPr>
            <p:nvPr userDrawn="1"/>
          </p:nvSpPr>
          <p:spPr bwMode="auto">
            <a:xfrm>
              <a:off x="1269248" y="2429710"/>
              <a:ext cx="293688" cy="292100"/>
            </a:xfrm>
            <a:custGeom>
              <a:avLst/>
              <a:gdLst>
                <a:gd name="T0" fmla="*/ 32 w 185"/>
                <a:gd name="T1" fmla="*/ 0 h 184"/>
                <a:gd name="T2" fmla="*/ 62 w 185"/>
                <a:gd name="T3" fmla="*/ 3 h 184"/>
                <a:gd name="T4" fmla="*/ 92 w 185"/>
                <a:gd name="T5" fmla="*/ 12 h 184"/>
                <a:gd name="T6" fmla="*/ 118 w 185"/>
                <a:gd name="T7" fmla="*/ 26 h 184"/>
                <a:gd name="T8" fmla="*/ 140 w 185"/>
                <a:gd name="T9" fmla="*/ 45 h 184"/>
                <a:gd name="T10" fmla="*/ 159 w 185"/>
                <a:gd name="T11" fmla="*/ 68 h 184"/>
                <a:gd name="T12" fmla="*/ 173 w 185"/>
                <a:gd name="T13" fmla="*/ 94 h 184"/>
                <a:gd name="T14" fmla="*/ 182 w 185"/>
                <a:gd name="T15" fmla="*/ 123 h 184"/>
                <a:gd name="T16" fmla="*/ 185 w 185"/>
                <a:gd name="T17" fmla="*/ 153 h 184"/>
                <a:gd name="T18" fmla="*/ 184 w 185"/>
                <a:gd name="T19" fmla="*/ 169 h 184"/>
                <a:gd name="T20" fmla="*/ 182 w 185"/>
                <a:gd name="T21" fmla="*/ 184 h 184"/>
                <a:gd name="T22" fmla="*/ 178 w 185"/>
                <a:gd name="T23" fmla="*/ 184 h 184"/>
                <a:gd name="T24" fmla="*/ 179 w 185"/>
                <a:gd name="T25" fmla="*/ 176 h 184"/>
                <a:gd name="T26" fmla="*/ 176 w 185"/>
                <a:gd name="T27" fmla="*/ 145 h 184"/>
                <a:gd name="T28" fmla="*/ 168 w 185"/>
                <a:gd name="T29" fmla="*/ 117 h 184"/>
                <a:gd name="T30" fmla="*/ 156 w 185"/>
                <a:gd name="T31" fmla="*/ 90 h 184"/>
                <a:gd name="T32" fmla="*/ 139 w 185"/>
                <a:gd name="T33" fmla="*/ 67 h 184"/>
                <a:gd name="T34" fmla="*/ 119 w 185"/>
                <a:gd name="T35" fmla="*/ 46 h 184"/>
                <a:gd name="T36" fmla="*/ 95 w 185"/>
                <a:gd name="T37" fmla="*/ 29 h 184"/>
                <a:gd name="T38" fmla="*/ 68 w 185"/>
                <a:gd name="T39" fmla="*/ 17 h 184"/>
                <a:gd name="T40" fmla="*/ 40 w 185"/>
                <a:gd name="T41" fmla="*/ 9 h 184"/>
                <a:gd name="T42" fmla="*/ 9 w 185"/>
                <a:gd name="T43" fmla="*/ 6 h 184"/>
                <a:gd name="T44" fmla="*/ 0 w 185"/>
                <a:gd name="T45" fmla="*/ 7 h 184"/>
                <a:gd name="T46" fmla="*/ 0 w 185"/>
                <a:gd name="T47" fmla="*/ 4 h 184"/>
                <a:gd name="T48" fmla="*/ 16 w 185"/>
                <a:gd name="T49" fmla="*/ 1 h 184"/>
                <a:gd name="T50" fmla="*/ 32 w 185"/>
                <a:gd name="T5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5" h="184">
                  <a:moveTo>
                    <a:pt x="32" y="0"/>
                  </a:moveTo>
                  <a:lnTo>
                    <a:pt x="62" y="3"/>
                  </a:lnTo>
                  <a:lnTo>
                    <a:pt x="92" y="12"/>
                  </a:lnTo>
                  <a:lnTo>
                    <a:pt x="118" y="26"/>
                  </a:lnTo>
                  <a:lnTo>
                    <a:pt x="140" y="45"/>
                  </a:lnTo>
                  <a:lnTo>
                    <a:pt x="159" y="68"/>
                  </a:lnTo>
                  <a:lnTo>
                    <a:pt x="173" y="94"/>
                  </a:lnTo>
                  <a:lnTo>
                    <a:pt x="182" y="123"/>
                  </a:lnTo>
                  <a:lnTo>
                    <a:pt x="185" y="153"/>
                  </a:lnTo>
                  <a:lnTo>
                    <a:pt x="184" y="169"/>
                  </a:lnTo>
                  <a:lnTo>
                    <a:pt x="182" y="184"/>
                  </a:lnTo>
                  <a:lnTo>
                    <a:pt x="178" y="184"/>
                  </a:lnTo>
                  <a:lnTo>
                    <a:pt x="179" y="176"/>
                  </a:lnTo>
                  <a:lnTo>
                    <a:pt x="176" y="145"/>
                  </a:lnTo>
                  <a:lnTo>
                    <a:pt x="168" y="117"/>
                  </a:lnTo>
                  <a:lnTo>
                    <a:pt x="156" y="90"/>
                  </a:lnTo>
                  <a:lnTo>
                    <a:pt x="139" y="67"/>
                  </a:lnTo>
                  <a:lnTo>
                    <a:pt x="119" y="46"/>
                  </a:lnTo>
                  <a:lnTo>
                    <a:pt x="95" y="29"/>
                  </a:lnTo>
                  <a:lnTo>
                    <a:pt x="68" y="17"/>
                  </a:lnTo>
                  <a:lnTo>
                    <a:pt x="40" y="9"/>
                  </a:lnTo>
                  <a:lnTo>
                    <a:pt x="9" y="6"/>
                  </a:lnTo>
                  <a:lnTo>
                    <a:pt x="0" y="7"/>
                  </a:lnTo>
                  <a:lnTo>
                    <a:pt x="0" y="4"/>
                  </a:lnTo>
                  <a:lnTo>
                    <a:pt x="16" y="1"/>
                  </a:lnTo>
                  <a:lnTo>
                    <a:pt x="32" y="0"/>
                  </a:lnTo>
                  <a:close/>
                </a:path>
              </a:pathLst>
            </a:custGeom>
            <a:solidFill>
              <a:srgbClr val="D8E1E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6" name="Freeform 35"/>
            <p:cNvSpPr>
              <a:spLocks/>
            </p:cNvSpPr>
            <p:nvPr userDrawn="1"/>
          </p:nvSpPr>
          <p:spPr bwMode="auto">
            <a:xfrm>
              <a:off x="1269248" y="2429710"/>
              <a:ext cx="293688" cy="292100"/>
            </a:xfrm>
            <a:custGeom>
              <a:avLst/>
              <a:gdLst>
                <a:gd name="T0" fmla="*/ 32 w 185"/>
                <a:gd name="T1" fmla="*/ 0 h 184"/>
                <a:gd name="T2" fmla="*/ 62 w 185"/>
                <a:gd name="T3" fmla="*/ 3 h 184"/>
                <a:gd name="T4" fmla="*/ 92 w 185"/>
                <a:gd name="T5" fmla="*/ 12 h 184"/>
                <a:gd name="T6" fmla="*/ 118 w 185"/>
                <a:gd name="T7" fmla="*/ 26 h 184"/>
                <a:gd name="T8" fmla="*/ 140 w 185"/>
                <a:gd name="T9" fmla="*/ 45 h 184"/>
                <a:gd name="T10" fmla="*/ 159 w 185"/>
                <a:gd name="T11" fmla="*/ 68 h 184"/>
                <a:gd name="T12" fmla="*/ 173 w 185"/>
                <a:gd name="T13" fmla="*/ 94 h 184"/>
                <a:gd name="T14" fmla="*/ 182 w 185"/>
                <a:gd name="T15" fmla="*/ 123 h 184"/>
                <a:gd name="T16" fmla="*/ 185 w 185"/>
                <a:gd name="T17" fmla="*/ 153 h 184"/>
                <a:gd name="T18" fmla="*/ 184 w 185"/>
                <a:gd name="T19" fmla="*/ 169 h 184"/>
                <a:gd name="T20" fmla="*/ 182 w 185"/>
                <a:gd name="T21" fmla="*/ 184 h 184"/>
                <a:gd name="T22" fmla="*/ 178 w 185"/>
                <a:gd name="T23" fmla="*/ 184 h 184"/>
                <a:gd name="T24" fmla="*/ 179 w 185"/>
                <a:gd name="T25" fmla="*/ 176 h 184"/>
                <a:gd name="T26" fmla="*/ 176 w 185"/>
                <a:gd name="T27" fmla="*/ 145 h 184"/>
                <a:gd name="T28" fmla="*/ 168 w 185"/>
                <a:gd name="T29" fmla="*/ 117 h 184"/>
                <a:gd name="T30" fmla="*/ 156 w 185"/>
                <a:gd name="T31" fmla="*/ 90 h 184"/>
                <a:gd name="T32" fmla="*/ 139 w 185"/>
                <a:gd name="T33" fmla="*/ 67 h 184"/>
                <a:gd name="T34" fmla="*/ 119 w 185"/>
                <a:gd name="T35" fmla="*/ 46 h 184"/>
                <a:gd name="T36" fmla="*/ 95 w 185"/>
                <a:gd name="T37" fmla="*/ 29 h 184"/>
                <a:gd name="T38" fmla="*/ 68 w 185"/>
                <a:gd name="T39" fmla="*/ 17 h 184"/>
                <a:gd name="T40" fmla="*/ 40 w 185"/>
                <a:gd name="T41" fmla="*/ 9 h 184"/>
                <a:gd name="T42" fmla="*/ 9 w 185"/>
                <a:gd name="T43" fmla="*/ 6 h 184"/>
                <a:gd name="T44" fmla="*/ 0 w 185"/>
                <a:gd name="T45" fmla="*/ 7 h 184"/>
                <a:gd name="T46" fmla="*/ 0 w 185"/>
                <a:gd name="T47" fmla="*/ 4 h 184"/>
                <a:gd name="T48" fmla="*/ 16 w 185"/>
                <a:gd name="T49" fmla="*/ 1 h 184"/>
                <a:gd name="T50" fmla="*/ 32 w 185"/>
                <a:gd name="T5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5" h="184">
                  <a:moveTo>
                    <a:pt x="32" y="0"/>
                  </a:moveTo>
                  <a:lnTo>
                    <a:pt x="62" y="3"/>
                  </a:lnTo>
                  <a:lnTo>
                    <a:pt x="92" y="12"/>
                  </a:lnTo>
                  <a:lnTo>
                    <a:pt x="118" y="26"/>
                  </a:lnTo>
                  <a:lnTo>
                    <a:pt x="140" y="45"/>
                  </a:lnTo>
                  <a:lnTo>
                    <a:pt x="159" y="68"/>
                  </a:lnTo>
                  <a:lnTo>
                    <a:pt x="173" y="94"/>
                  </a:lnTo>
                  <a:lnTo>
                    <a:pt x="182" y="123"/>
                  </a:lnTo>
                  <a:lnTo>
                    <a:pt x="185" y="153"/>
                  </a:lnTo>
                  <a:lnTo>
                    <a:pt x="184" y="169"/>
                  </a:lnTo>
                  <a:lnTo>
                    <a:pt x="182" y="184"/>
                  </a:lnTo>
                  <a:lnTo>
                    <a:pt x="178" y="184"/>
                  </a:lnTo>
                  <a:lnTo>
                    <a:pt x="179" y="176"/>
                  </a:lnTo>
                  <a:lnTo>
                    <a:pt x="176" y="145"/>
                  </a:lnTo>
                  <a:lnTo>
                    <a:pt x="168" y="117"/>
                  </a:lnTo>
                  <a:lnTo>
                    <a:pt x="156" y="90"/>
                  </a:lnTo>
                  <a:lnTo>
                    <a:pt x="139" y="67"/>
                  </a:lnTo>
                  <a:lnTo>
                    <a:pt x="119" y="46"/>
                  </a:lnTo>
                  <a:lnTo>
                    <a:pt x="95" y="29"/>
                  </a:lnTo>
                  <a:lnTo>
                    <a:pt x="68" y="17"/>
                  </a:lnTo>
                  <a:lnTo>
                    <a:pt x="40" y="9"/>
                  </a:lnTo>
                  <a:lnTo>
                    <a:pt x="9" y="6"/>
                  </a:lnTo>
                  <a:lnTo>
                    <a:pt x="0" y="7"/>
                  </a:lnTo>
                  <a:lnTo>
                    <a:pt x="0" y="4"/>
                  </a:lnTo>
                  <a:lnTo>
                    <a:pt x="16" y="1"/>
                  </a:lnTo>
                  <a:lnTo>
                    <a:pt x="32" y="0"/>
                  </a:lnTo>
                  <a:close/>
                </a:path>
              </a:pathLst>
            </a:custGeom>
            <a:solidFill>
              <a:srgbClr val="D8E1E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7" name="Rectangle 36"/>
            <p:cNvSpPr>
              <a:spLocks noChangeArrowheads="1"/>
            </p:cNvSpPr>
            <p:nvPr userDrawn="1"/>
          </p:nvSpPr>
          <p:spPr bwMode="auto">
            <a:xfrm>
              <a:off x="2085223" y="1131135"/>
              <a:ext cx="774700" cy="776288"/>
            </a:xfrm>
            <a:prstGeom prst="rect">
              <a:avLst/>
            </a:prstGeom>
            <a:solidFill>
              <a:srgbClr val="000000"/>
            </a:soli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8" name="Freeform 37"/>
            <p:cNvSpPr>
              <a:spLocks/>
            </p:cNvSpPr>
            <p:nvPr userDrawn="1"/>
          </p:nvSpPr>
          <p:spPr bwMode="auto">
            <a:xfrm>
              <a:off x="2163011" y="1148598"/>
              <a:ext cx="635000" cy="742950"/>
            </a:xfrm>
            <a:custGeom>
              <a:avLst/>
              <a:gdLst>
                <a:gd name="T0" fmla="*/ 234 w 400"/>
                <a:gd name="T1" fmla="*/ 4 h 468"/>
                <a:gd name="T2" fmla="*/ 247 w 400"/>
                <a:gd name="T3" fmla="*/ 21 h 468"/>
                <a:gd name="T4" fmla="*/ 261 w 400"/>
                <a:gd name="T5" fmla="*/ 49 h 468"/>
                <a:gd name="T6" fmla="*/ 274 w 400"/>
                <a:gd name="T7" fmla="*/ 87 h 468"/>
                <a:gd name="T8" fmla="*/ 277 w 400"/>
                <a:gd name="T9" fmla="*/ 136 h 468"/>
                <a:gd name="T10" fmla="*/ 267 w 400"/>
                <a:gd name="T11" fmla="*/ 191 h 468"/>
                <a:gd name="T12" fmla="*/ 237 w 400"/>
                <a:gd name="T13" fmla="*/ 254 h 468"/>
                <a:gd name="T14" fmla="*/ 239 w 400"/>
                <a:gd name="T15" fmla="*/ 258 h 468"/>
                <a:gd name="T16" fmla="*/ 252 w 400"/>
                <a:gd name="T17" fmla="*/ 252 h 468"/>
                <a:gd name="T18" fmla="*/ 269 w 400"/>
                <a:gd name="T19" fmla="*/ 242 h 468"/>
                <a:gd name="T20" fmla="*/ 281 w 400"/>
                <a:gd name="T21" fmla="*/ 229 h 468"/>
                <a:gd name="T22" fmla="*/ 287 w 400"/>
                <a:gd name="T23" fmla="*/ 221 h 468"/>
                <a:gd name="T24" fmla="*/ 301 w 400"/>
                <a:gd name="T25" fmla="*/ 226 h 468"/>
                <a:gd name="T26" fmla="*/ 323 w 400"/>
                <a:gd name="T27" fmla="*/ 239 h 468"/>
                <a:gd name="T28" fmla="*/ 349 w 400"/>
                <a:gd name="T29" fmla="*/ 260 h 468"/>
                <a:gd name="T30" fmla="*/ 373 w 400"/>
                <a:gd name="T31" fmla="*/ 286 h 468"/>
                <a:gd name="T32" fmla="*/ 392 w 400"/>
                <a:gd name="T33" fmla="*/ 317 h 468"/>
                <a:gd name="T34" fmla="*/ 400 w 400"/>
                <a:gd name="T35" fmla="*/ 350 h 468"/>
                <a:gd name="T36" fmla="*/ 394 w 400"/>
                <a:gd name="T37" fmla="*/ 385 h 468"/>
                <a:gd name="T38" fmla="*/ 368 w 400"/>
                <a:gd name="T39" fmla="*/ 420 h 468"/>
                <a:gd name="T40" fmla="*/ 317 w 400"/>
                <a:gd name="T41" fmla="*/ 452 h 468"/>
                <a:gd name="T42" fmla="*/ 317 w 400"/>
                <a:gd name="T43" fmla="*/ 449 h 468"/>
                <a:gd name="T44" fmla="*/ 319 w 400"/>
                <a:gd name="T45" fmla="*/ 439 h 468"/>
                <a:gd name="T46" fmla="*/ 319 w 400"/>
                <a:gd name="T47" fmla="*/ 423 h 468"/>
                <a:gd name="T48" fmla="*/ 312 w 400"/>
                <a:gd name="T49" fmla="*/ 405 h 468"/>
                <a:gd name="T50" fmla="*/ 294 w 400"/>
                <a:gd name="T51" fmla="*/ 387 h 468"/>
                <a:gd name="T52" fmla="*/ 261 w 400"/>
                <a:gd name="T53" fmla="*/ 373 h 468"/>
                <a:gd name="T54" fmla="*/ 224 w 400"/>
                <a:gd name="T55" fmla="*/ 365 h 468"/>
                <a:gd name="T56" fmla="*/ 204 w 400"/>
                <a:gd name="T57" fmla="*/ 344 h 468"/>
                <a:gd name="T58" fmla="*/ 193 w 400"/>
                <a:gd name="T59" fmla="*/ 314 h 468"/>
                <a:gd name="T60" fmla="*/ 188 w 400"/>
                <a:gd name="T61" fmla="*/ 285 h 468"/>
                <a:gd name="T62" fmla="*/ 185 w 400"/>
                <a:gd name="T63" fmla="*/ 262 h 468"/>
                <a:gd name="T64" fmla="*/ 179 w 400"/>
                <a:gd name="T65" fmla="*/ 258 h 468"/>
                <a:gd name="T66" fmla="*/ 162 w 400"/>
                <a:gd name="T67" fmla="*/ 267 h 468"/>
                <a:gd name="T68" fmla="*/ 140 w 400"/>
                <a:gd name="T69" fmla="*/ 288 h 468"/>
                <a:gd name="T70" fmla="*/ 118 w 400"/>
                <a:gd name="T71" fmla="*/ 320 h 468"/>
                <a:gd name="T72" fmla="*/ 101 w 400"/>
                <a:gd name="T73" fmla="*/ 361 h 468"/>
                <a:gd name="T74" fmla="*/ 94 w 400"/>
                <a:gd name="T75" fmla="*/ 410 h 468"/>
                <a:gd name="T76" fmla="*/ 103 w 400"/>
                <a:gd name="T77" fmla="*/ 468 h 468"/>
                <a:gd name="T78" fmla="*/ 98 w 400"/>
                <a:gd name="T79" fmla="*/ 466 h 468"/>
                <a:gd name="T80" fmla="*/ 82 w 400"/>
                <a:gd name="T81" fmla="*/ 454 h 468"/>
                <a:gd name="T82" fmla="*/ 61 w 400"/>
                <a:gd name="T83" fmla="*/ 435 h 468"/>
                <a:gd name="T84" fmla="*/ 37 w 400"/>
                <a:gd name="T85" fmla="*/ 409 h 468"/>
                <a:gd name="T86" fmla="*/ 17 w 400"/>
                <a:gd name="T87" fmla="*/ 377 h 468"/>
                <a:gd name="T88" fmla="*/ 3 w 400"/>
                <a:gd name="T89" fmla="*/ 337 h 468"/>
                <a:gd name="T90" fmla="*/ 0 w 400"/>
                <a:gd name="T91" fmla="*/ 292 h 468"/>
                <a:gd name="T92" fmla="*/ 14 w 400"/>
                <a:gd name="T93" fmla="*/ 242 h 468"/>
                <a:gd name="T94" fmla="*/ 47 w 400"/>
                <a:gd name="T95" fmla="*/ 186 h 468"/>
                <a:gd name="T96" fmla="*/ 102 w 400"/>
                <a:gd name="T97" fmla="*/ 126 h 468"/>
                <a:gd name="T98" fmla="*/ 102 w 400"/>
                <a:gd name="T99" fmla="*/ 135 h 468"/>
                <a:gd name="T100" fmla="*/ 97 w 400"/>
                <a:gd name="T101" fmla="*/ 161 h 468"/>
                <a:gd name="T102" fmla="*/ 94 w 400"/>
                <a:gd name="T103" fmla="*/ 190 h 468"/>
                <a:gd name="T104" fmla="*/ 98 w 400"/>
                <a:gd name="T105" fmla="*/ 197 h 468"/>
                <a:gd name="T106" fmla="*/ 113 w 400"/>
                <a:gd name="T107" fmla="*/ 178 h 468"/>
                <a:gd name="T108" fmla="*/ 128 w 400"/>
                <a:gd name="T109" fmla="*/ 145 h 468"/>
                <a:gd name="T110" fmla="*/ 132 w 400"/>
                <a:gd name="T111" fmla="*/ 124 h 468"/>
                <a:gd name="T112" fmla="*/ 141 w 400"/>
                <a:gd name="T113" fmla="*/ 123 h 468"/>
                <a:gd name="T114" fmla="*/ 159 w 400"/>
                <a:gd name="T115" fmla="*/ 117 h 468"/>
                <a:gd name="T116" fmla="*/ 182 w 400"/>
                <a:gd name="T117" fmla="*/ 101 h 468"/>
                <a:gd name="T118" fmla="*/ 204 w 400"/>
                <a:gd name="T119" fmla="*/ 73 h 468"/>
                <a:gd name="T120" fmla="*/ 223 w 400"/>
                <a:gd name="T121" fmla="*/ 29 h 468"/>
                <a:gd name="T122" fmla="*/ 231 w 400"/>
                <a:gd name="T123"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0" h="468">
                  <a:moveTo>
                    <a:pt x="231" y="0"/>
                  </a:moveTo>
                  <a:lnTo>
                    <a:pt x="234" y="4"/>
                  </a:lnTo>
                  <a:lnTo>
                    <a:pt x="239" y="10"/>
                  </a:lnTo>
                  <a:lnTo>
                    <a:pt x="247" y="21"/>
                  </a:lnTo>
                  <a:lnTo>
                    <a:pt x="254" y="34"/>
                  </a:lnTo>
                  <a:lnTo>
                    <a:pt x="261" y="49"/>
                  </a:lnTo>
                  <a:lnTo>
                    <a:pt x="269" y="67"/>
                  </a:lnTo>
                  <a:lnTo>
                    <a:pt x="274" y="87"/>
                  </a:lnTo>
                  <a:lnTo>
                    <a:pt x="277" y="110"/>
                  </a:lnTo>
                  <a:lnTo>
                    <a:pt x="277" y="136"/>
                  </a:lnTo>
                  <a:lnTo>
                    <a:pt x="274" y="162"/>
                  </a:lnTo>
                  <a:lnTo>
                    <a:pt x="267" y="191"/>
                  </a:lnTo>
                  <a:lnTo>
                    <a:pt x="255" y="222"/>
                  </a:lnTo>
                  <a:lnTo>
                    <a:pt x="237" y="254"/>
                  </a:lnTo>
                  <a:lnTo>
                    <a:pt x="237" y="258"/>
                  </a:lnTo>
                  <a:lnTo>
                    <a:pt x="239" y="258"/>
                  </a:lnTo>
                  <a:lnTo>
                    <a:pt x="245" y="256"/>
                  </a:lnTo>
                  <a:lnTo>
                    <a:pt x="252" y="252"/>
                  </a:lnTo>
                  <a:lnTo>
                    <a:pt x="260" y="247"/>
                  </a:lnTo>
                  <a:lnTo>
                    <a:pt x="269" y="242"/>
                  </a:lnTo>
                  <a:lnTo>
                    <a:pt x="276" y="236"/>
                  </a:lnTo>
                  <a:lnTo>
                    <a:pt x="281" y="229"/>
                  </a:lnTo>
                  <a:lnTo>
                    <a:pt x="284" y="223"/>
                  </a:lnTo>
                  <a:lnTo>
                    <a:pt x="287" y="221"/>
                  </a:lnTo>
                  <a:lnTo>
                    <a:pt x="293" y="222"/>
                  </a:lnTo>
                  <a:lnTo>
                    <a:pt x="301" y="226"/>
                  </a:lnTo>
                  <a:lnTo>
                    <a:pt x="311" y="231"/>
                  </a:lnTo>
                  <a:lnTo>
                    <a:pt x="323" y="239"/>
                  </a:lnTo>
                  <a:lnTo>
                    <a:pt x="336" y="248"/>
                  </a:lnTo>
                  <a:lnTo>
                    <a:pt x="349" y="260"/>
                  </a:lnTo>
                  <a:lnTo>
                    <a:pt x="361" y="272"/>
                  </a:lnTo>
                  <a:lnTo>
                    <a:pt x="373" y="286"/>
                  </a:lnTo>
                  <a:lnTo>
                    <a:pt x="383" y="301"/>
                  </a:lnTo>
                  <a:lnTo>
                    <a:pt x="392" y="317"/>
                  </a:lnTo>
                  <a:lnTo>
                    <a:pt x="398" y="333"/>
                  </a:lnTo>
                  <a:lnTo>
                    <a:pt x="400" y="350"/>
                  </a:lnTo>
                  <a:lnTo>
                    <a:pt x="399" y="367"/>
                  </a:lnTo>
                  <a:lnTo>
                    <a:pt x="394" y="385"/>
                  </a:lnTo>
                  <a:lnTo>
                    <a:pt x="383" y="403"/>
                  </a:lnTo>
                  <a:lnTo>
                    <a:pt x="368" y="420"/>
                  </a:lnTo>
                  <a:lnTo>
                    <a:pt x="346" y="436"/>
                  </a:lnTo>
                  <a:lnTo>
                    <a:pt x="317" y="452"/>
                  </a:lnTo>
                  <a:lnTo>
                    <a:pt x="316" y="452"/>
                  </a:lnTo>
                  <a:lnTo>
                    <a:pt x="317" y="449"/>
                  </a:lnTo>
                  <a:lnTo>
                    <a:pt x="318" y="445"/>
                  </a:lnTo>
                  <a:lnTo>
                    <a:pt x="319" y="439"/>
                  </a:lnTo>
                  <a:lnTo>
                    <a:pt x="320" y="431"/>
                  </a:lnTo>
                  <a:lnTo>
                    <a:pt x="319" y="423"/>
                  </a:lnTo>
                  <a:lnTo>
                    <a:pt x="317" y="413"/>
                  </a:lnTo>
                  <a:lnTo>
                    <a:pt x="312" y="405"/>
                  </a:lnTo>
                  <a:lnTo>
                    <a:pt x="304" y="395"/>
                  </a:lnTo>
                  <a:lnTo>
                    <a:pt x="294" y="387"/>
                  </a:lnTo>
                  <a:lnTo>
                    <a:pt x="280" y="380"/>
                  </a:lnTo>
                  <a:lnTo>
                    <a:pt x="261" y="373"/>
                  </a:lnTo>
                  <a:lnTo>
                    <a:pt x="237" y="369"/>
                  </a:lnTo>
                  <a:lnTo>
                    <a:pt x="224" y="365"/>
                  </a:lnTo>
                  <a:lnTo>
                    <a:pt x="213" y="355"/>
                  </a:lnTo>
                  <a:lnTo>
                    <a:pt x="204" y="344"/>
                  </a:lnTo>
                  <a:lnTo>
                    <a:pt x="198" y="330"/>
                  </a:lnTo>
                  <a:lnTo>
                    <a:pt x="193" y="314"/>
                  </a:lnTo>
                  <a:lnTo>
                    <a:pt x="190" y="299"/>
                  </a:lnTo>
                  <a:lnTo>
                    <a:pt x="188" y="285"/>
                  </a:lnTo>
                  <a:lnTo>
                    <a:pt x="187" y="271"/>
                  </a:lnTo>
                  <a:lnTo>
                    <a:pt x="185" y="262"/>
                  </a:lnTo>
                  <a:lnTo>
                    <a:pt x="184" y="258"/>
                  </a:lnTo>
                  <a:lnTo>
                    <a:pt x="179" y="258"/>
                  </a:lnTo>
                  <a:lnTo>
                    <a:pt x="172" y="261"/>
                  </a:lnTo>
                  <a:lnTo>
                    <a:pt x="162" y="267"/>
                  </a:lnTo>
                  <a:lnTo>
                    <a:pt x="151" y="276"/>
                  </a:lnTo>
                  <a:lnTo>
                    <a:pt x="140" y="288"/>
                  </a:lnTo>
                  <a:lnTo>
                    <a:pt x="129" y="303"/>
                  </a:lnTo>
                  <a:lnTo>
                    <a:pt x="118" y="320"/>
                  </a:lnTo>
                  <a:lnTo>
                    <a:pt x="109" y="339"/>
                  </a:lnTo>
                  <a:lnTo>
                    <a:pt x="101" y="361"/>
                  </a:lnTo>
                  <a:lnTo>
                    <a:pt x="96" y="385"/>
                  </a:lnTo>
                  <a:lnTo>
                    <a:pt x="94" y="410"/>
                  </a:lnTo>
                  <a:lnTo>
                    <a:pt x="97" y="439"/>
                  </a:lnTo>
                  <a:lnTo>
                    <a:pt x="103" y="468"/>
                  </a:lnTo>
                  <a:lnTo>
                    <a:pt x="102" y="468"/>
                  </a:lnTo>
                  <a:lnTo>
                    <a:pt x="98" y="466"/>
                  </a:lnTo>
                  <a:lnTo>
                    <a:pt x="92" y="461"/>
                  </a:lnTo>
                  <a:lnTo>
                    <a:pt x="82" y="454"/>
                  </a:lnTo>
                  <a:lnTo>
                    <a:pt x="72" y="446"/>
                  </a:lnTo>
                  <a:lnTo>
                    <a:pt x="61" y="435"/>
                  </a:lnTo>
                  <a:lnTo>
                    <a:pt x="49" y="423"/>
                  </a:lnTo>
                  <a:lnTo>
                    <a:pt x="37" y="409"/>
                  </a:lnTo>
                  <a:lnTo>
                    <a:pt x="27" y="393"/>
                  </a:lnTo>
                  <a:lnTo>
                    <a:pt x="17" y="377"/>
                  </a:lnTo>
                  <a:lnTo>
                    <a:pt x="9" y="358"/>
                  </a:lnTo>
                  <a:lnTo>
                    <a:pt x="3" y="337"/>
                  </a:lnTo>
                  <a:lnTo>
                    <a:pt x="0" y="315"/>
                  </a:lnTo>
                  <a:lnTo>
                    <a:pt x="0" y="292"/>
                  </a:lnTo>
                  <a:lnTo>
                    <a:pt x="4" y="267"/>
                  </a:lnTo>
                  <a:lnTo>
                    <a:pt x="14" y="242"/>
                  </a:lnTo>
                  <a:lnTo>
                    <a:pt x="27" y="214"/>
                  </a:lnTo>
                  <a:lnTo>
                    <a:pt x="47" y="186"/>
                  </a:lnTo>
                  <a:lnTo>
                    <a:pt x="71" y="157"/>
                  </a:lnTo>
                  <a:lnTo>
                    <a:pt x="102" y="126"/>
                  </a:lnTo>
                  <a:lnTo>
                    <a:pt x="103" y="126"/>
                  </a:lnTo>
                  <a:lnTo>
                    <a:pt x="102" y="135"/>
                  </a:lnTo>
                  <a:lnTo>
                    <a:pt x="100" y="146"/>
                  </a:lnTo>
                  <a:lnTo>
                    <a:pt x="97" y="161"/>
                  </a:lnTo>
                  <a:lnTo>
                    <a:pt x="95" y="177"/>
                  </a:lnTo>
                  <a:lnTo>
                    <a:pt x="94" y="190"/>
                  </a:lnTo>
                  <a:lnTo>
                    <a:pt x="94" y="201"/>
                  </a:lnTo>
                  <a:lnTo>
                    <a:pt x="98" y="197"/>
                  </a:lnTo>
                  <a:lnTo>
                    <a:pt x="105" y="188"/>
                  </a:lnTo>
                  <a:lnTo>
                    <a:pt x="113" y="178"/>
                  </a:lnTo>
                  <a:lnTo>
                    <a:pt x="121" y="163"/>
                  </a:lnTo>
                  <a:lnTo>
                    <a:pt x="128" y="145"/>
                  </a:lnTo>
                  <a:lnTo>
                    <a:pt x="132" y="125"/>
                  </a:lnTo>
                  <a:lnTo>
                    <a:pt x="132" y="124"/>
                  </a:lnTo>
                  <a:lnTo>
                    <a:pt x="135" y="124"/>
                  </a:lnTo>
                  <a:lnTo>
                    <a:pt x="141" y="123"/>
                  </a:lnTo>
                  <a:lnTo>
                    <a:pt x="150" y="121"/>
                  </a:lnTo>
                  <a:lnTo>
                    <a:pt x="159" y="117"/>
                  </a:lnTo>
                  <a:lnTo>
                    <a:pt x="171" y="110"/>
                  </a:lnTo>
                  <a:lnTo>
                    <a:pt x="182" y="101"/>
                  </a:lnTo>
                  <a:lnTo>
                    <a:pt x="194" y="89"/>
                  </a:lnTo>
                  <a:lnTo>
                    <a:pt x="204" y="73"/>
                  </a:lnTo>
                  <a:lnTo>
                    <a:pt x="215" y="53"/>
                  </a:lnTo>
                  <a:lnTo>
                    <a:pt x="223" y="29"/>
                  </a:lnTo>
                  <a:lnTo>
                    <a:pt x="230" y="0"/>
                  </a:lnTo>
                  <a:lnTo>
                    <a:pt x="231"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9" name="Rectangle 38"/>
            <p:cNvSpPr>
              <a:spLocks noChangeArrowheads="1"/>
            </p:cNvSpPr>
            <p:nvPr userDrawn="1"/>
          </p:nvSpPr>
          <p:spPr bwMode="auto">
            <a:xfrm>
              <a:off x="1269248" y="1131135"/>
              <a:ext cx="777875" cy="776288"/>
            </a:xfrm>
            <a:prstGeom prst="rect">
              <a:avLst/>
            </a:prstGeom>
            <a:solidFill>
              <a:srgbClr val="000000"/>
            </a:soli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0" name="Freeform 39"/>
            <p:cNvSpPr>
              <a:spLocks/>
            </p:cNvSpPr>
            <p:nvPr userDrawn="1"/>
          </p:nvSpPr>
          <p:spPr bwMode="auto">
            <a:xfrm>
              <a:off x="1359736" y="1181935"/>
              <a:ext cx="601663" cy="677863"/>
            </a:xfrm>
            <a:custGeom>
              <a:avLst/>
              <a:gdLst>
                <a:gd name="T0" fmla="*/ 189 w 379"/>
                <a:gd name="T1" fmla="*/ 0 h 427"/>
                <a:gd name="T2" fmla="*/ 197 w 379"/>
                <a:gd name="T3" fmla="*/ 5 h 427"/>
                <a:gd name="T4" fmla="*/ 212 w 379"/>
                <a:gd name="T5" fmla="*/ 14 h 427"/>
                <a:gd name="T6" fmla="*/ 231 w 379"/>
                <a:gd name="T7" fmla="*/ 20 h 427"/>
                <a:gd name="T8" fmla="*/ 253 w 379"/>
                <a:gd name="T9" fmla="*/ 24 h 427"/>
                <a:gd name="T10" fmla="*/ 275 w 379"/>
                <a:gd name="T11" fmla="*/ 26 h 427"/>
                <a:gd name="T12" fmla="*/ 297 w 379"/>
                <a:gd name="T13" fmla="*/ 27 h 427"/>
                <a:gd name="T14" fmla="*/ 318 w 379"/>
                <a:gd name="T15" fmla="*/ 26 h 427"/>
                <a:gd name="T16" fmla="*/ 338 w 379"/>
                <a:gd name="T17" fmla="*/ 25 h 427"/>
                <a:gd name="T18" fmla="*/ 354 w 379"/>
                <a:gd name="T19" fmla="*/ 23 h 427"/>
                <a:gd name="T20" fmla="*/ 367 w 379"/>
                <a:gd name="T21" fmla="*/ 21 h 427"/>
                <a:gd name="T22" fmla="*/ 376 w 379"/>
                <a:gd name="T23" fmla="*/ 20 h 427"/>
                <a:gd name="T24" fmla="*/ 379 w 379"/>
                <a:gd name="T25" fmla="*/ 20 h 427"/>
                <a:gd name="T26" fmla="*/ 379 w 379"/>
                <a:gd name="T27" fmla="*/ 260 h 427"/>
                <a:gd name="T28" fmla="*/ 376 w 379"/>
                <a:gd name="T29" fmla="*/ 286 h 427"/>
                <a:gd name="T30" fmla="*/ 369 w 379"/>
                <a:gd name="T31" fmla="*/ 308 h 427"/>
                <a:gd name="T32" fmla="*/ 358 w 379"/>
                <a:gd name="T33" fmla="*/ 329 h 427"/>
                <a:gd name="T34" fmla="*/ 344 w 379"/>
                <a:gd name="T35" fmla="*/ 347 h 427"/>
                <a:gd name="T36" fmla="*/ 328 w 379"/>
                <a:gd name="T37" fmla="*/ 363 h 427"/>
                <a:gd name="T38" fmla="*/ 309 w 379"/>
                <a:gd name="T39" fmla="*/ 377 h 427"/>
                <a:gd name="T40" fmla="*/ 290 w 379"/>
                <a:gd name="T41" fmla="*/ 388 h 427"/>
                <a:gd name="T42" fmla="*/ 271 w 379"/>
                <a:gd name="T43" fmla="*/ 399 h 427"/>
                <a:gd name="T44" fmla="*/ 253 w 379"/>
                <a:gd name="T45" fmla="*/ 407 h 427"/>
                <a:gd name="T46" fmla="*/ 234 w 379"/>
                <a:gd name="T47" fmla="*/ 413 h 427"/>
                <a:gd name="T48" fmla="*/ 218 w 379"/>
                <a:gd name="T49" fmla="*/ 419 h 427"/>
                <a:gd name="T50" fmla="*/ 204 w 379"/>
                <a:gd name="T51" fmla="*/ 422 h 427"/>
                <a:gd name="T52" fmla="*/ 192 w 379"/>
                <a:gd name="T53" fmla="*/ 425 h 427"/>
                <a:gd name="T54" fmla="*/ 186 w 379"/>
                <a:gd name="T55" fmla="*/ 426 h 427"/>
                <a:gd name="T56" fmla="*/ 183 w 379"/>
                <a:gd name="T57" fmla="*/ 427 h 427"/>
                <a:gd name="T58" fmla="*/ 148 w 379"/>
                <a:gd name="T59" fmla="*/ 417 h 427"/>
                <a:gd name="T60" fmla="*/ 118 w 379"/>
                <a:gd name="T61" fmla="*/ 404 h 427"/>
                <a:gd name="T62" fmla="*/ 90 w 379"/>
                <a:gd name="T63" fmla="*/ 389 h 427"/>
                <a:gd name="T64" fmla="*/ 67 w 379"/>
                <a:gd name="T65" fmla="*/ 372 h 427"/>
                <a:gd name="T66" fmla="*/ 48 w 379"/>
                <a:gd name="T67" fmla="*/ 356 h 427"/>
                <a:gd name="T68" fmla="*/ 32 w 379"/>
                <a:gd name="T69" fmla="*/ 338 h 427"/>
                <a:gd name="T70" fmla="*/ 20 w 379"/>
                <a:gd name="T71" fmla="*/ 320 h 427"/>
                <a:gd name="T72" fmla="*/ 11 w 379"/>
                <a:gd name="T73" fmla="*/ 303 h 427"/>
                <a:gd name="T74" fmla="*/ 5 w 379"/>
                <a:gd name="T75" fmla="*/ 287 h 427"/>
                <a:gd name="T76" fmla="*/ 1 w 379"/>
                <a:gd name="T77" fmla="*/ 272 h 427"/>
                <a:gd name="T78" fmla="*/ 0 w 379"/>
                <a:gd name="T79" fmla="*/ 260 h 427"/>
                <a:gd name="T80" fmla="*/ 0 w 379"/>
                <a:gd name="T81" fmla="*/ 20 h 427"/>
                <a:gd name="T82" fmla="*/ 3 w 379"/>
                <a:gd name="T83" fmla="*/ 20 h 427"/>
                <a:gd name="T84" fmla="*/ 12 w 379"/>
                <a:gd name="T85" fmla="*/ 21 h 427"/>
                <a:gd name="T86" fmla="*/ 26 w 379"/>
                <a:gd name="T87" fmla="*/ 23 h 427"/>
                <a:gd name="T88" fmla="*/ 45 w 379"/>
                <a:gd name="T89" fmla="*/ 25 h 427"/>
                <a:gd name="T90" fmla="*/ 65 w 379"/>
                <a:gd name="T91" fmla="*/ 26 h 427"/>
                <a:gd name="T92" fmla="*/ 87 w 379"/>
                <a:gd name="T93" fmla="*/ 27 h 427"/>
                <a:gd name="T94" fmla="*/ 110 w 379"/>
                <a:gd name="T95" fmla="*/ 26 h 427"/>
                <a:gd name="T96" fmla="*/ 131 w 379"/>
                <a:gd name="T97" fmla="*/ 24 h 427"/>
                <a:gd name="T98" fmla="*/ 151 w 379"/>
                <a:gd name="T99" fmla="*/ 20 h 427"/>
                <a:gd name="T100" fmla="*/ 168 w 379"/>
                <a:gd name="T101" fmla="*/ 14 h 427"/>
                <a:gd name="T102" fmla="*/ 182 w 379"/>
                <a:gd name="T103" fmla="*/ 5 h 427"/>
                <a:gd name="T104" fmla="*/ 189 w 379"/>
                <a:gd name="T105"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9" h="427">
                  <a:moveTo>
                    <a:pt x="189" y="0"/>
                  </a:moveTo>
                  <a:lnTo>
                    <a:pt x="197" y="5"/>
                  </a:lnTo>
                  <a:lnTo>
                    <a:pt x="212" y="14"/>
                  </a:lnTo>
                  <a:lnTo>
                    <a:pt x="231" y="20"/>
                  </a:lnTo>
                  <a:lnTo>
                    <a:pt x="253" y="24"/>
                  </a:lnTo>
                  <a:lnTo>
                    <a:pt x="275" y="26"/>
                  </a:lnTo>
                  <a:lnTo>
                    <a:pt x="297" y="27"/>
                  </a:lnTo>
                  <a:lnTo>
                    <a:pt x="318" y="26"/>
                  </a:lnTo>
                  <a:lnTo>
                    <a:pt x="338" y="25"/>
                  </a:lnTo>
                  <a:lnTo>
                    <a:pt x="354" y="23"/>
                  </a:lnTo>
                  <a:lnTo>
                    <a:pt x="367" y="21"/>
                  </a:lnTo>
                  <a:lnTo>
                    <a:pt x="376" y="20"/>
                  </a:lnTo>
                  <a:lnTo>
                    <a:pt x="379" y="20"/>
                  </a:lnTo>
                  <a:lnTo>
                    <a:pt x="379" y="260"/>
                  </a:lnTo>
                  <a:lnTo>
                    <a:pt x="376" y="286"/>
                  </a:lnTo>
                  <a:lnTo>
                    <a:pt x="369" y="308"/>
                  </a:lnTo>
                  <a:lnTo>
                    <a:pt x="358" y="329"/>
                  </a:lnTo>
                  <a:lnTo>
                    <a:pt x="344" y="347"/>
                  </a:lnTo>
                  <a:lnTo>
                    <a:pt x="328" y="363"/>
                  </a:lnTo>
                  <a:lnTo>
                    <a:pt x="309" y="377"/>
                  </a:lnTo>
                  <a:lnTo>
                    <a:pt x="290" y="388"/>
                  </a:lnTo>
                  <a:lnTo>
                    <a:pt x="271" y="399"/>
                  </a:lnTo>
                  <a:lnTo>
                    <a:pt x="253" y="407"/>
                  </a:lnTo>
                  <a:lnTo>
                    <a:pt x="234" y="413"/>
                  </a:lnTo>
                  <a:lnTo>
                    <a:pt x="218" y="419"/>
                  </a:lnTo>
                  <a:lnTo>
                    <a:pt x="204" y="422"/>
                  </a:lnTo>
                  <a:lnTo>
                    <a:pt x="192" y="425"/>
                  </a:lnTo>
                  <a:lnTo>
                    <a:pt x="186" y="426"/>
                  </a:lnTo>
                  <a:lnTo>
                    <a:pt x="183" y="427"/>
                  </a:lnTo>
                  <a:lnTo>
                    <a:pt x="148" y="417"/>
                  </a:lnTo>
                  <a:lnTo>
                    <a:pt x="118" y="404"/>
                  </a:lnTo>
                  <a:lnTo>
                    <a:pt x="90" y="389"/>
                  </a:lnTo>
                  <a:lnTo>
                    <a:pt x="67" y="372"/>
                  </a:lnTo>
                  <a:lnTo>
                    <a:pt x="48" y="356"/>
                  </a:lnTo>
                  <a:lnTo>
                    <a:pt x="32" y="338"/>
                  </a:lnTo>
                  <a:lnTo>
                    <a:pt x="20" y="320"/>
                  </a:lnTo>
                  <a:lnTo>
                    <a:pt x="11" y="303"/>
                  </a:lnTo>
                  <a:lnTo>
                    <a:pt x="5" y="287"/>
                  </a:lnTo>
                  <a:lnTo>
                    <a:pt x="1" y="272"/>
                  </a:lnTo>
                  <a:lnTo>
                    <a:pt x="0" y="260"/>
                  </a:lnTo>
                  <a:lnTo>
                    <a:pt x="0" y="20"/>
                  </a:lnTo>
                  <a:lnTo>
                    <a:pt x="3" y="20"/>
                  </a:lnTo>
                  <a:lnTo>
                    <a:pt x="12" y="21"/>
                  </a:lnTo>
                  <a:lnTo>
                    <a:pt x="26" y="23"/>
                  </a:lnTo>
                  <a:lnTo>
                    <a:pt x="45" y="25"/>
                  </a:lnTo>
                  <a:lnTo>
                    <a:pt x="65" y="26"/>
                  </a:lnTo>
                  <a:lnTo>
                    <a:pt x="87" y="27"/>
                  </a:lnTo>
                  <a:lnTo>
                    <a:pt x="110" y="26"/>
                  </a:lnTo>
                  <a:lnTo>
                    <a:pt x="131" y="24"/>
                  </a:lnTo>
                  <a:lnTo>
                    <a:pt x="151" y="20"/>
                  </a:lnTo>
                  <a:lnTo>
                    <a:pt x="168" y="14"/>
                  </a:lnTo>
                  <a:lnTo>
                    <a:pt x="182" y="5"/>
                  </a:lnTo>
                  <a:lnTo>
                    <a:pt x="189" y="0"/>
                  </a:lnTo>
                  <a:close/>
                </a:path>
              </a:pathLst>
            </a:custGeom>
            <a:solidFill>
              <a:srgbClr val="FCB31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1" name="Freeform 40"/>
            <p:cNvSpPr>
              <a:spLocks/>
            </p:cNvSpPr>
            <p:nvPr userDrawn="1"/>
          </p:nvSpPr>
          <p:spPr bwMode="auto">
            <a:xfrm>
              <a:off x="1401011" y="1274010"/>
              <a:ext cx="498475" cy="484188"/>
            </a:xfrm>
            <a:custGeom>
              <a:avLst/>
              <a:gdLst>
                <a:gd name="T0" fmla="*/ 88 w 314"/>
                <a:gd name="T1" fmla="*/ 0 h 305"/>
                <a:gd name="T2" fmla="*/ 157 w 314"/>
                <a:gd name="T3" fmla="*/ 38 h 305"/>
                <a:gd name="T4" fmla="*/ 228 w 314"/>
                <a:gd name="T5" fmla="*/ 0 h 305"/>
                <a:gd name="T6" fmla="*/ 241 w 314"/>
                <a:gd name="T7" fmla="*/ 78 h 305"/>
                <a:gd name="T8" fmla="*/ 314 w 314"/>
                <a:gd name="T9" fmla="*/ 108 h 305"/>
                <a:gd name="T10" fmla="*/ 262 w 314"/>
                <a:gd name="T11" fmla="*/ 168 h 305"/>
                <a:gd name="T12" fmla="*/ 283 w 314"/>
                <a:gd name="T13" fmla="*/ 245 h 305"/>
                <a:gd name="T14" fmla="*/ 203 w 314"/>
                <a:gd name="T15" fmla="*/ 241 h 305"/>
                <a:gd name="T16" fmla="*/ 157 w 314"/>
                <a:gd name="T17" fmla="*/ 305 h 305"/>
                <a:gd name="T18" fmla="*/ 111 w 314"/>
                <a:gd name="T19" fmla="*/ 241 h 305"/>
                <a:gd name="T20" fmla="*/ 32 w 314"/>
                <a:gd name="T21" fmla="*/ 245 h 305"/>
                <a:gd name="T22" fmla="*/ 53 w 314"/>
                <a:gd name="T23" fmla="*/ 168 h 305"/>
                <a:gd name="T24" fmla="*/ 0 w 314"/>
                <a:gd name="T25" fmla="*/ 108 h 305"/>
                <a:gd name="T26" fmla="*/ 74 w 314"/>
                <a:gd name="T27" fmla="*/ 78 h 305"/>
                <a:gd name="T28" fmla="*/ 88 w 314"/>
                <a:gd name="T29"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4" h="305">
                  <a:moveTo>
                    <a:pt x="88" y="0"/>
                  </a:moveTo>
                  <a:lnTo>
                    <a:pt x="157" y="38"/>
                  </a:lnTo>
                  <a:lnTo>
                    <a:pt x="228" y="0"/>
                  </a:lnTo>
                  <a:lnTo>
                    <a:pt x="241" y="78"/>
                  </a:lnTo>
                  <a:lnTo>
                    <a:pt x="314" y="108"/>
                  </a:lnTo>
                  <a:lnTo>
                    <a:pt x="262" y="168"/>
                  </a:lnTo>
                  <a:lnTo>
                    <a:pt x="283" y="245"/>
                  </a:lnTo>
                  <a:lnTo>
                    <a:pt x="203" y="241"/>
                  </a:lnTo>
                  <a:lnTo>
                    <a:pt x="157" y="305"/>
                  </a:lnTo>
                  <a:lnTo>
                    <a:pt x="111" y="241"/>
                  </a:lnTo>
                  <a:lnTo>
                    <a:pt x="32" y="245"/>
                  </a:lnTo>
                  <a:lnTo>
                    <a:pt x="53" y="168"/>
                  </a:lnTo>
                  <a:lnTo>
                    <a:pt x="0" y="108"/>
                  </a:lnTo>
                  <a:lnTo>
                    <a:pt x="74" y="78"/>
                  </a:lnTo>
                  <a:lnTo>
                    <a:pt x="88"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2" name="Freeform 41"/>
            <p:cNvSpPr>
              <a:spLocks/>
            </p:cNvSpPr>
            <p:nvPr userDrawn="1"/>
          </p:nvSpPr>
          <p:spPr bwMode="auto">
            <a:xfrm>
              <a:off x="6534986" y="1539123"/>
              <a:ext cx="93663" cy="120650"/>
            </a:xfrm>
            <a:custGeom>
              <a:avLst/>
              <a:gdLst>
                <a:gd name="T0" fmla="*/ 0 w 59"/>
                <a:gd name="T1" fmla="*/ 0 h 76"/>
                <a:gd name="T2" fmla="*/ 59 w 59"/>
                <a:gd name="T3" fmla="*/ 0 h 76"/>
                <a:gd name="T4" fmla="*/ 59 w 59"/>
                <a:gd name="T5" fmla="*/ 14 h 76"/>
                <a:gd name="T6" fmla="*/ 38 w 59"/>
                <a:gd name="T7" fmla="*/ 14 h 76"/>
                <a:gd name="T8" fmla="*/ 38 w 59"/>
                <a:gd name="T9" fmla="*/ 76 h 76"/>
                <a:gd name="T10" fmla="*/ 21 w 59"/>
                <a:gd name="T11" fmla="*/ 76 h 76"/>
                <a:gd name="T12" fmla="*/ 21 w 59"/>
                <a:gd name="T13" fmla="*/ 14 h 76"/>
                <a:gd name="T14" fmla="*/ 0 w 59"/>
                <a:gd name="T15" fmla="*/ 14 h 76"/>
                <a:gd name="T16" fmla="*/ 0 w 59"/>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76">
                  <a:moveTo>
                    <a:pt x="0" y="0"/>
                  </a:moveTo>
                  <a:lnTo>
                    <a:pt x="59" y="0"/>
                  </a:lnTo>
                  <a:lnTo>
                    <a:pt x="59" y="14"/>
                  </a:lnTo>
                  <a:lnTo>
                    <a:pt x="38" y="14"/>
                  </a:lnTo>
                  <a:lnTo>
                    <a:pt x="38" y="76"/>
                  </a:lnTo>
                  <a:lnTo>
                    <a:pt x="21" y="76"/>
                  </a:lnTo>
                  <a:lnTo>
                    <a:pt x="21" y="14"/>
                  </a:lnTo>
                  <a:lnTo>
                    <a:pt x="0" y="14"/>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3" name="Freeform 42"/>
            <p:cNvSpPr>
              <a:spLocks/>
            </p:cNvSpPr>
            <p:nvPr userDrawn="1"/>
          </p:nvSpPr>
          <p:spPr bwMode="auto">
            <a:xfrm>
              <a:off x="6638173" y="1539123"/>
              <a:ext cx="134938" cy="120650"/>
            </a:xfrm>
            <a:custGeom>
              <a:avLst/>
              <a:gdLst>
                <a:gd name="T0" fmla="*/ 6 w 85"/>
                <a:gd name="T1" fmla="*/ 0 h 76"/>
                <a:gd name="T2" fmla="*/ 29 w 85"/>
                <a:gd name="T3" fmla="*/ 0 h 76"/>
                <a:gd name="T4" fmla="*/ 36 w 85"/>
                <a:gd name="T5" fmla="*/ 25 h 76"/>
                <a:gd name="T6" fmla="*/ 43 w 85"/>
                <a:gd name="T7" fmla="*/ 53 h 76"/>
                <a:gd name="T8" fmla="*/ 43 w 85"/>
                <a:gd name="T9" fmla="*/ 53 h 76"/>
                <a:gd name="T10" fmla="*/ 47 w 85"/>
                <a:gd name="T11" fmla="*/ 39 h 76"/>
                <a:gd name="T12" fmla="*/ 50 w 85"/>
                <a:gd name="T13" fmla="*/ 25 h 76"/>
                <a:gd name="T14" fmla="*/ 58 w 85"/>
                <a:gd name="T15" fmla="*/ 0 h 76"/>
                <a:gd name="T16" fmla="*/ 80 w 85"/>
                <a:gd name="T17" fmla="*/ 0 h 76"/>
                <a:gd name="T18" fmla="*/ 85 w 85"/>
                <a:gd name="T19" fmla="*/ 76 h 76"/>
                <a:gd name="T20" fmla="*/ 68 w 85"/>
                <a:gd name="T21" fmla="*/ 76 h 76"/>
                <a:gd name="T22" fmla="*/ 67 w 85"/>
                <a:gd name="T23" fmla="*/ 46 h 76"/>
                <a:gd name="T24" fmla="*/ 67 w 85"/>
                <a:gd name="T25" fmla="*/ 32 h 76"/>
                <a:gd name="T26" fmla="*/ 67 w 85"/>
                <a:gd name="T27" fmla="*/ 16 h 76"/>
                <a:gd name="T28" fmla="*/ 66 w 85"/>
                <a:gd name="T29" fmla="*/ 16 h 76"/>
                <a:gd name="T30" fmla="*/ 63 w 85"/>
                <a:gd name="T31" fmla="*/ 31 h 76"/>
                <a:gd name="T32" fmla="*/ 57 w 85"/>
                <a:gd name="T33" fmla="*/ 45 h 76"/>
                <a:gd name="T34" fmla="*/ 48 w 85"/>
                <a:gd name="T35" fmla="*/ 75 h 76"/>
                <a:gd name="T36" fmla="*/ 35 w 85"/>
                <a:gd name="T37" fmla="*/ 75 h 76"/>
                <a:gd name="T38" fmla="*/ 27 w 85"/>
                <a:gd name="T39" fmla="*/ 45 h 76"/>
                <a:gd name="T40" fmla="*/ 23 w 85"/>
                <a:gd name="T41" fmla="*/ 31 h 76"/>
                <a:gd name="T42" fmla="*/ 19 w 85"/>
                <a:gd name="T43" fmla="*/ 16 h 76"/>
                <a:gd name="T44" fmla="*/ 19 w 85"/>
                <a:gd name="T45" fmla="*/ 16 h 76"/>
                <a:gd name="T46" fmla="*/ 19 w 85"/>
                <a:gd name="T47" fmla="*/ 32 h 76"/>
                <a:gd name="T48" fmla="*/ 18 w 85"/>
                <a:gd name="T49" fmla="*/ 47 h 76"/>
                <a:gd name="T50" fmla="*/ 17 w 85"/>
                <a:gd name="T51" fmla="*/ 76 h 76"/>
                <a:gd name="T52" fmla="*/ 0 w 85"/>
                <a:gd name="T53" fmla="*/ 76 h 76"/>
                <a:gd name="T54" fmla="*/ 6 w 85"/>
                <a:gd name="T5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5" h="76">
                  <a:moveTo>
                    <a:pt x="6" y="0"/>
                  </a:moveTo>
                  <a:lnTo>
                    <a:pt x="29" y="0"/>
                  </a:lnTo>
                  <a:lnTo>
                    <a:pt x="36" y="25"/>
                  </a:lnTo>
                  <a:lnTo>
                    <a:pt x="43" y="53"/>
                  </a:lnTo>
                  <a:lnTo>
                    <a:pt x="43" y="53"/>
                  </a:lnTo>
                  <a:lnTo>
                    <a:pt x="47" y="39"/>
                  </a:lnTo>
                  <a:lnTo>
                    <a:pt x="50" y="25"/>
                  </a:lnTo>
                  <a:lnTo>
                    <a:pt x="58" y="0"/>
                  </a:lnTo>
                  <a:lnTo>
                    <a:pt x="80" y="0"/>
                  </a:lnTo>
                  <a:lnTo>
                    <a:pt x="85" y="76"/>
                  </a:lnTo>
                  <a:lnTo>
                    <a:pt x="68" y="76"/>
                  </a:lnTo>
                  <a:lnTo>
                    <a:pt x="67" y="46"/>
                  </a:lnTo>
                  <a:lnTo>
                    <a:pt x="67" y="32"/>
                  </a:lnTo>
                  <a:lnTo>
                    <a:pt x="67" y="16"/>
                  </a:lnTo>
                  <a:lnTo>
                    <a:pt x="66" y="16"/>
                  </a:lnTo>
                  <a:lnTo>
                    <a:pt x="63" y="31"/>
                  </a:lnTo>
                  <a:lnTo>
                    <a:pt x="57" y="45"/>
                  </a:lnTo>
                  <a:lnTo>
                    <a:pt x="48" y="75"/>
                  </a:lnTo>
                  <a:lnTo>
                    <a:pt x="35" y="75"/>
                  </a:lnTo>
                  <a:lnTo>
                    <a:pt x="27" y="45"/>
                  </a:lnTo>
                  <a:lnTo>
                    <a:pt x="23" y="31"/>
                  </a:lnTo>
                  <a:lnTo>
                    <a:pt x="19" y="16"/>
                  </a:lnTo>
                  <a:lnTo>
                    <a:pt x="19" y="16"/>
                  </a:lnTo>
                  <a:lnTo>
                    <a:pt x="19" y="32"/>
                  </a:lnTo>
                  <a:lnTo>
                    <a:pt x="18" y="47"/>
                  </a:lnTo>
                  <a:lnTo>
                    <a:pt x="17" y="76"/>
                  </a:lnTo>
                  <a:lnTo>
                    <a:pt x="0" y="76"/>
                  </a:lnTo>
                  <a:lnTo>
                    <a:pt x="6"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44" name="TextBox 43"/>
          <p:cNvSpPr txBox="1"/>
          <p:nvPr userDrawn="1"/>
        </p:nvSpPr>
        <p:spPr>
          <a:xfrm>
            <a:off x="3744987" y="6247489"/>
            <a:ext cx="6321493" cy="411868"/>
          </a:xfrm>
          <a:prstGeom prst="rect">
            <a:avLst/>
          </a:prstGeom>
          <a:noFill/>
          <a:ln>
            <a:noFill/>
          </a:ln>
        </p:spPr>
        <p:txBody>
          <a:bodyPr wrap="square" lIns="0" tIns="0" rIns="0" bIns="0" rtlCol="0">
            <a:noAutofit/>
          </a:bodyPr>
          <a:lstStyle/>
          <a:p>
            <a:r>
              <a:rPr lang="en-US" sz="900" i="1" kern="1200" dirty="0">
                <a:solidFill>
                  <a:schemeClr val="tx2"/>
                </a:solidFill>
                <a:effectLst/>
                <a:latin typeface="+mn-lt"/>
                <a:ea typeface="+mn-ea"/>
                <a:cs typeface="+mn-cs"/>
              </a:rPr>
              <a:t>© 2017 AT&amp;T intellectual property. All rights reserved. AT&amp;T and Globe Logo are registered trademarks and service marks of AT&amp;T Intellectual property. FirstNet, First Responder Network Authority and FirstNet logo are registered trademarks and service marks of FirstNet, an independent authority within the U.S. Department of Commerce. All other marks are the property of their respective owners. </a:t>
            </a:r>
            <a:endParaRPr lang="en-US" sz="900" kern="1200" dirty="0">
              <a:solidFill>
                <a:schemeClr val="tx2"/>
              </a:solidFill>
              <a:effectLst/>
              <a:latin typeface="+mn-lt"/>
              <a:ea typeface="+mn-ea"/>
              <a:cs typeface="+mn-cs"/>
            </a:endParaRPr>
          </a:p>
        </p:txBody>
      </p:sp>
    </p:spTree>
    <p:extLst>
      <p:ext uri="{BB962C8B-B14F-4D97-AF65-F5344CB8AC3E}">
        <p14:creationId xmlns:p14="http://schemas.microsoft.com/office/powerpoint/2010/main" val="279874577"/>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8"/>
            <a:ext cx="10512862" cy="1325563"/>
          </a:xfrm>
        </p:spPr>
        <p:txBody>
          <a:bodyPr/>
          <a:lstStyle>
            <a:lvl1pPr>
              <a:defRPr>
                <a:latin typeface="+mn-lt"/>
              </a:defRPr>
            </a:lvl1pPr>
          </a:lstStyle>
          <a:p>
            <a:r>
              <a:rPr lang="en-US"/>
              <a:t>Click to edit Master title style</a:t>
            </a:r>
            <a:endParaRPr lang="en-US" dirty="0"/>
          </a:p>
        </p:txBody>
      </p:sp>
      <p:sp>
        <p:nvSpPr>
          <p:cNvPr id="3" name="Text Placeholder 2"/>
          <p:cNvSpPr>
            <a:spLocks noGrp="1"/>
          </p:cNvSpPr>
          <p:nvPr>
            <p:ph type="body" idx="1"/>
          </p:nvPr>
        </p:nvSpPr>
        <p:spPr>
          <a:xfrm>
            <a:off x="839571"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571" y="2505075"/>
            <a:ext cx="5156444" cy="3684588"/>
          </a:xfrm>
        </p:spPr>
        <p:txBody>
          <a:bodyPr/>
          <a:lstStyle>
            <a:lvl1pPr>
              <a:defRPr>
                <a:latin typeface="+mj-lt"/>
              </a:defRPr>
            </a:lvl1pPr>
            <a:lvl2pPr marL="515783" indent="-228531">
              <a:defRPr>
                <a:latin typeface="+mj-lt"/>
              </a:defRPr>
            </a:lvl2pPr>
            <a:lvl3pPr marL="855406" indent="-228531">
              <a:defRPr>
                <a:latin typeface="+mj-lt"/>
              </a:defRPr>
            </a:lvl3pPr>
            <a:lvl4pPr marL="1147419" indent="-228531">
              <a:tabLst/>
              <a:defRPr>
                <a:latin typeface="+mj-lt"/>
              </a:defRPr>
            </a:lvl4pPr>
            <a:lvl5pPr marL="1429909" indent="-228531">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0594"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4" y="2505075"/>
            <a:ext cx="5181838" cy="3684588"/>
          </a:xfrm>
        </p:spPr>
        <p:txBody>
          <a:bodyPr/>
          <a:lstStyle>
            <a:lvl1pPr>
              <a:defRPr>
                <a:latin typeface="+mj-lt"/>
              </a:defRPr>
            </a:lvl1pPr>
            <a:lvl2pPr marL="515783" indent="-228531">
              <a:defRPr>
                <a:latin typeface="+mj-lt"/>
              </a:defRPr>
            </a:lvl2pPr>
            <a:lvl3pPr marL="855406" indent="-228531">
              <a:defRPr>
                <a:latin typeface="+mj-lt"/>
              </a:defRPr>
            </a:lvl3pPr>
            <a:lvl4pPr marL="1196616" indent="-228531">
              <a:defRPr>
                <a:latin typeface="+mj-lt"/>
              </a:defRPr>
            </a:lvl4pPr>
            <a:lvl5pPr marL="1487042" indent="-228531">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10"/>
          </p:nvPr>
        </p:nvSpPr>
        <p:spPr>
          <a:xfrm>
            <a:off x="483971" y="6338927"/>
            <a:ext cx="1918408" cy="365125"/>
          </a:xfrm>
          <a:prstGeom prst="rect">
            <a:avLst/>
          </a:prstGeom>
        </p:spPr>
        <p:txBody>
          <a:bodyPr/>
          <a:lstStyle/>
          <a:p>
            <a:endParaRPr lang="en-US" dirty="0">
              <a:solidFill>
                <a:prstClr val="black">
                  <a:tint val="75000"/>
                </a:prstClr>
              </a:solidFill>
            </a:endParaRPr>
          </a:p>
        </p:txBody>
      </p:sp>
      <p:sp>
        <p:nvSpPr>
          <p:cNvPr id="11" name="Slide Number Placeholder 5"/>
          <p:cNvSpPr>
            <a:spLocks noGrp="1"/>
          </p:cNvSpPr>
          <p:nvPr>
            <p:ph type="sldNum" sz="quarter" idx="12"/>
          </p:nvPr>
        </p:nvSpPr>
        <p:spPr>
          <a:xfrm>
            <a:off x="10091650" y="6338927"/>
            <a:ext cx="1549711" cy="365125"/>
          </a:xfrm>
          <a:prstGeom prst="rect">
            <a:avLst/>
          </a:prstGeom>
        </p:spPr>
        <p:txBody>
          <a:bodyPr/>
          <a:lstStyle/>
          <a:p>
            <a:fld id="{C46492A4-E8EF-4697-912B-2F504939C71E}" type="slidenum">
              <a:rPr lang="en-US" smtClean="0">
                <a:solidFill>
                  <a:prstClr val="black">
                    <a:tint val="75000"/>
                  </a:prstClr>
                </a:solidFill>
              </a:rPr>
              <a:pPr/>
              <a:t>‹#›</a:t>
            </a:fld>
            <a:endParaRPr lang="en-US" dirty="0">
              <a:solidFill>
                <a:prstClr val="black">
                  <a:tint val="75000"/>
                </a:prstClr>
              </a:solidFill>
            </a:endParaRPr>
          </a:p>
        </p:txBody>
      </p:sp>
      <p:sp>
        <p:nvSpPr>
          <p:cNvPr id="12" name="TextBox 11"/>
          <p:cNvSpPr txBox="1"/>
          <p:nvPr userDrawn="1"/>
        </p:nvSpPr>
        <p:spPr>
          <a:xfrm>
            <a:off x="2535381" y="6338927"/>
            <a:ext cx="7281950" cy="415803"/>
          </a:xfrm>
          <a:prstGeom prst="rect">
            <a:avLst/>
          </a:prstGeom>
          <a:noFill/>
          <a:ln>
            <a:noFill/>
          </a:ln>
        </p:spPr>
        <p:txBody>
          <a:bodyPr wrap="square" lIns="0" tIns="0" rIns="0" bIns="0" rtlCol="0">
            <a:noAutofit/>
          </a:bodyPr>
          <a:lstStyle/>
          <a:p>
            <a:r>
              <a:rPr lang="en-US" sz="900" i="1" kern="1200" dirty="0">
                <a:solidFill>
                  <a:schemeClr val="tx2"/>
                </a:solidFill>
                <a:effectLst/>
                <a:latin typeface="+mn-lt"/>
                <a:ea typeface="+mn-ea"/>
                <a:cs typeface="+mn-cs"/>
              </a:rPr>
              <a:t>© 2017 AT&amp;T intellectual property. All rights reserved. AT&amp;T and Globe Logo are registered trademarks and service marks of AT&amp;T Intellectual property. FirstNet, First Responder Network Authority and FirstNet logo are registered trademarks and service marks of FirstNet, an independent authority within the U.S. Department of Commerce. All other marks are the property of their respective owners. </a:t>
            </a:r>
            <a:endParaRPr lang="en-US" sz="900" kern="1200" dirty="0">
              <a:solidFill>
                <a:schemeClr val="tx2"/>
              </a:solidFill>
              <a:effectLst/>
              <a:latin typeface="+mn-lt"/>
              <a:ea typeface="+mn-ea"/>
              <a:cs typeface="+mn-cs"/>
            </a:endParaRPr>
          </a:p>
        </p:txBody>
      </p:sp>
    </p:spTree>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endParaRPr lang="en-US" dirty="0"/>
          </a:p>
        </p:txBody>
      </p:sp>
      <p:sp>
        <p:nvSpPr>
          <p:cNvPr id="6" name="Date Placeholder 3"/>
          <p:cNvSpPr>
            <a:spLocks noGrp="1"/>
          </p:cNvSpPr>
          <p:nvPr>
            <p:ph type="dt" sz="half" idx="10"/>
          </p:nvPr>
        </p:nvSpPr>
        <p:spPr>
          <a:xfrm>
            <a:off x="483971" y="6338927"/>
            <a:ext cx="1918408" cy="365125"/>
          </a:xfrm>
          <a:prstGeom prst="rect">
            <a:avLst/>
          </a:prstGeom>
        </p:spPr>
        <p:txBody>
          <a:bodyPr/>
          <a:lstStyle/>
          <a:p>
            <a:endParaRPr lang="en-US" dirty="0">
              <a:solidFill>
                <a:prstClr val="black">
                  <a:tint val="75000"/>
                </a:prstClr>
              </a:solidFill>
            </a:endParaRPr>
          </a:p>
        </p:txBody>
      </p:sp>
      <p:sp>
        <p:nvSpPr>
          <p:cNvPr id="7" name="Slide Number Placeholder 5"/>
          <p:cNvSpPr>
            <a:spLocks noGrp="1"/>
          </p:cNvSpPr>
          <p:nvPr>
            <p:ph type="sldNum" sz="quarter" idx="12"/>
          </p:nvPr>
        </p:nvSpPr>
        <p:spPr>
          <a:xfrm>
            <a:off x="10091650" y="6338927"/>
            <a:ext cx="1549711" cy="365125"/>
          </a:xfrm>
          <a:prstGeom prst="rect">
            <a:avLst/>
          </a:prstGeom>
        </p:spPr>
        <p:txBody>
          <a:bodyPr/>
          <a:lstStyle/>
          <a:p>
            <a:fld id="{C46492A4-E8EF-4697-912B-2F504939C71E}" type="slidenum">
              <a:rPr lang="en-US" smtClean="0">
                <a:solidFill>
                  <a:prstClr val="black">
                    <a:tint val="75000"/>
                  </a:prstClr>
                </a:solidFill>
              </a:rPr>
              <a:pPr/>
              <a:t>‹#›</a:t>
            </a:fld>
            <a:endParaRPr lang="en-US" dirty="0">
              <a:solidFill>
                <a:prstClr val="black">
                  <a:tint val="75000"/>
                </a:prstClr>
              </a:solidFill>
            </a:endParaRPr>
          </a:p>
        </p:txBody>
      </p:sp>
      <p:sp>
        <p:nvSpPr>
          <p:cNvPr id="8" name="TextBox 7"/>
          <p:cNvSpPr txBox="1"/>
          <p:nvPr userDrawn="1"/>
        </p:nvSpPr>
        <p:spPr>
          <a:xfrm>
            <a:off x="2535381" y="6338927"/>
            <a:ext cx="7281950" cy="415803"/>
          </a:xfrm>
          <a:prstGeom prst="rect">
            <a:avLst/>
          </a:prstGeom>
          <a:noFill/>
          <a:ln>
            <a:noFill/>
          </a:ln>
        </p:spPr>
        <p:txBody>
          <a:bodyPr wrap="square" lIns="0" tIns="0" rIns="0" bIns="0" rtlCol="0">
            <a:noAutofit/>
          </a:bodyPr>
          <a:lstStyle/>
          <a:p>
            <a:r>
              <a:rPr lang="en-US" sz="900" i="1" kern="1200" dirty="0">
                <a:solidFill>
                  <a:schemeClr val="tx2"/>
                </a:solidFill>
                <a:effectLst/>
                <a:latin typeface="+mn-lt"/>
                <a:ea typeface="+mn-ea"/>
                <a:cs typeface="+mn-cs"/>
              </a:rPr>
              <a:t>© 2017 AT&amp;T intellectual property. All rights reserved. AT&amp;T and Globe Logo are registered trademarks and service marks of AT&amp;T Intellectual property. FirstNet, First Responder Network Authority and FirstNet logo are registered trademarks and service marks of FirstNet, an independent authority within the U.S. Department of Commerce. All other marks are the property of their respective owners. </a:t>
            </a:r>
            <a:endParaRPr lang="en-US" sz="900" kern="1200" dirty="0">
              <a:solidFill>
                <a:schemeClr val="tx2"/>
              </a:solidFill>
              <a:effectLst/>
              <a:latin typeface="+mn-lt"/>
              <a:ea typeface="+mn-ea"/>
              <a:cs typeface="+mn-cs"/>
            </a:endParaRPr>
          </a:p>
        </p:txBody>
      </p:sp>
    </p:spTree>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483971" y="6338927"/>
            <a:ext cx="1918408"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10091650" y="6338927"/>
            <a:ext cx="1549711" cy="365125"/>
          </a:xfrm>
          <a:prstGeom prst="rect">
            <a:avLst/>
          </a:prstGeom>
        </p:spPr>
        <p:txBody>
          <a:bodyPr/>
          <a:lstStyle/>
          <a:p>
            <a:fld id="{C46492A4-E8EF-4697-912B-2F504939C71E}" type="slidenum">
              <a:rPr lang="en-US" smtClean="0">
                <a:solidFill>
                  <a:prstClr val="black">
                    <a:tint val="75000"/>
                  </a:prstClr>
                </a:solidFill>
              </a:rPr>
              <a:pPr/>
              <a:t>‹#›</a:t>
            </a:fld>
            <a:endParaRPr lang="en-US" dirty="0">
              <a:solidFill>
                <a:prstClr val="black">
                  <a:tint val="75000"/>
                </a:prstClr>
              </a:solidFill>
            </a:endParaRPr>
          </a:p>
        </p:txBody>
      </p:sp>
      <p:sp>
        <p:nvSpPr>
          <p:cNvPr id="7" name="TextBox 6"/>
          <p:cNvSpPr txBox="1"/>
          <p:nvPr userDrawn="1"/>
        </p:nvSpPr>
        <p:spPr>
          <a:xfrm>
            <a:off x="2535381" y="6338927"/>
            <a:ext cx="7281950" cy="415803"/>
          </a:xfrm>
          <a:prstGeom prst="rect">
            <a:avLst/>
          </a:prstGeom>
          <a:noFill/>
          <a:ln>
            <a:noFill/>
          </a:ln>
        </p:spPr>
        <p:txBody>
          <a:bodyPr wrap="square" lIns="0" tIns="0" rIns="0" bIns="0" rtlCol="0">
            <a:noAutofit/>
          </a:bodyPr>
          <a:lstStyle/>
          <a:p>
            <a:r>
              <a:rPr lang="en-US" sz="900" i="1" kern="1200" dirty="0">
                <a:solidFill>
                  <a:schemeClr val="tx2"/>
                </a:solidFill>
                <a:effectLst/>
                <a:latin typeface="+mn-lt"/>
                <a:ea typeface="+mn-ea"/>
                <a:cs typeface="+mn-cs"/>
              </a:rPr>
              <a:t>© 2017 AT&amp;T intellectual property. All rights reserved. AT&amp;T and Globe Logo are registered trademarks and service marks of AT&amp;T Intellectual property. FirstNet, First Responder Network Authority and FirstNet logo are registered trademarks and service marks of FirstNet, an independent authority within the U.S. Department of Commerce. All other marks are the property of their respective owners. </a:t>
            </a:r>
            <a:endParaRPr lang="en-US" sz="900" kern="1200" dirty="0">
              <a:solidFill>
                <a:schemeClr val="tx2"/>
              </a:solidFill>
              <a:effectLst/>
              <a:latin typeface="+mn-lt"/>
              <a:ea typeface="+mn-ea"/>
              <a:cs typeface="+mn-cs"/>
            </a:endParaRPr>
          </a:p>
        </p:txBody>
      </p:sp>
    </p:spTree>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1648663"/>
            <a:ext cx="3931213" cy="1600200"/>
          </a:xfrm>
        </p:spPr>
        <p:txBody>
          <a:bodyPr anchor="b"/>
          <a:lstStyle>
            <a:lvl1pPr>
              <a:defRPr sz="3199"/>
            </a:lvl1pPr>
          </a:lstStyle>
          <a:p>
            <a:r>
              <a:rPr lang="en-US"/>
              <a:t>Click to edit Master title style</a:t>
            </a:r>
            <a:endParaRPr lang="en-US" dirty="0"/>
          </a:p>
        </p:txBody>
      </p:sp>
      <p:sp>
        <p:nvSpPr>
          <p:cNvPr id="3" name="Content Placeholder 2"/>
          <p:cNvSpPr>
            <a:spLocks noGrp="1"/>
          </p:cNvSpPr>
          <p:nvPr>
            <p:ph idx="1"/>
          </p:nvPr>
        </p:nvSpPr>
        <p:spPr>
          <a:xfrm>
            <a:off x="5227863" y="1665290"/>
            <a:ext cx="6170593" cy="4873625"/>
          </a:xfrm>
        </p:spPr>
        <p:txBody>
          <a:bodyPr>
            <a:normAutofit/>
          </a:bodyPr>
          <a:lstStyle>
            <a:lvl1pPr>
              <a:defRPr sz="1799">
                <a:latin typeface="+mj-lt"/>
              </a:defRPr>
            </a:lvl1pPr>
            <a:lvl2pPr>
              <a:defRPr sz="1799">
                <a:latin typeface="+mj-lt"/>
              </a:defRPr>
            </a:lvl2pPr>
            <a:lvl3pPr>
              <a:defRPr sz="1799">
                <a:latin typeface="+mj-lt"/>
              </a:defRPr>
            </a:lvl3pPr>
            <a:lvl4pPr>
              <a:defRPr sz="1799">
                <a:latin typeface="+mj-lt"/>
              </a:defRPr>
            </a:lvl4pPr>
            <a:lvl5pPr>
              <a:defRPr sz="1799">
                <a:latin typeface="+mj-lt"/>
              </a:defRPr>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570" y="3439286"/>
            <a:ext cx="3931213" cy="2726645"/>
          </a:xfrm>
        </p:spPr>
        <p:txBody>
          <a:bodyPr/>
          <a:lstStyle>
            <a:lvl1pPr marL="0" indent="0">
              <a:buNone/>
              <a:defRPr sz="1600">
                <a:latin typeface="+mj-lt"/>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a:xfrm>
            <a:off x="483970" y="6356353"/>
            <a:ext cx="3096498" cy="365125"/>
          </a:xfrm>
          <a:prstGeom prst="rect">
            <a:avLst/>
          </a:prstGeom>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982003" y="6356353"/>
            <a:ext cx="2742486" cy="365125"/>
          </a:xfrm>
          <a:prstGeom prst="rect">
            <a:avLst/>
          </a:prstGeom>
        </p:spPr>
        <p:txBody>
          <a:bodyPr/>
          <a:lstStyle/>
          <a:p>
            <a:fld id="{C46492A4-E8EF-4697-912B-2F504939C71E}"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83970" y="6356353"/>
            <a:ext cx="3096498" cy="365125"/>
          </a:xfrm>
          <a:prstGeom prst="rect">
            <a:avLst/>
          </a:prstGeom>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982003" y="6356353"/>
            <a:ext cx="2742486" cy="365125"/>
          </a:xfrm>
          <a:prstGeom prst="rect">
            <a:avLst/>
          </a:prstGeom>
        </p:spPr>
        <p:txBody>
          <a:bodyPr/>
          <a:lstStyle/>
          <a:p>
            <a:fld id="{C46492A4-E8EF-4697-912B-2F504939C71E}"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9" y="1463041"/>
            <a:ext cx="2628215" cy="471392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7983" y="1463039"/>
            <a:ext cx="7732286" cy="4713924"/>
          </a:xfrm>
        </p:spPr>
        <p:txBody>
          <a:bodyPr vert="eaVert"/>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83970" y="6356353"/>
            <a:ext cx="3096498" cy="365125"/>
          </a:xfrm>
          <a:prstGeom prst="rect">
            <a:avLst/>
          </a:prstGeom>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982003" y="6356353"/>
            <a:ext cx="2742486" cy="365125"/>
          </a:xfrm>
          <a:prstGeom prst="rect">
            <a:avLst/>
          </a:prstGeom>
        </p:spPr>
        <p:txBody>
          <a:bodyPr/>
          <a:lstStyle/>
          <a:p>
            <a:fld id="{C46492A4-E8EF-4697-912B-2F504939C71E}"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endParaRPr lang="en-US" dirty="0"/>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17" indent="0" algn="ctr">
              <a:buNone/>
              <a:defRPr sz="1999"/>
            </a:lvl2pPr>
            <a:lvl3pPr marL="914034" indent="0" algn="ctr">
              <a:buNone/>
              <a:defRPr sz="1799"/>
            </a:lvl3pPr>
            <a:lvl4pPr marL="1371051" indent="0" algn="ctr">
              <a:buNone/>
              <a:defRPr sz="1599"/>
            </a:lvl4pPr>
            <a:lvl5pPr marL="1828068" indent="0" algn="ctr">
              <a:buNone/>
              <a:defRPr sz="1599"/>
            </a:lvl5pPr>
            <a:lvl6pPr marL="2285086" indent="0" algn="ctr">
              <a:buNone/>
              <a:defRPr sz="1599"/>
            </a:lvl6pPr>
            <a:lvl7pPr marL="2742103" indent="0" algn="ctr">
              <a:buNone/>
              <a:defRPr sz="1599"/>
            </a:lvl7pPr>
            <a:lvl8pPr marL="3199120" indent="0" algn="ctr">
              <a:buNone/>
              <a:defRPr sz="1599"/>
            </a:lvl8pPr>
            <a:lvl9pPr marL="3656137" indent="0" algn="ctr">
              <a:buNone/>
              <a:defRPr sz="159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80C27C4-2207-924A-91C0-30C94167B663}" type="datetime1">
              <a:rPr lang="en-US" smtClean="0"/>
              <a:t>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40C0F5-2807-9C4B-8D6A-25BCF620BDE8}" type="slidenum">
              <a:rPr lang="en-US" smtClean="0"/>
              <a:t>‹#›</a:t>
            </a:fld>
            <a:endParaRPr lang="en-US" dirty="0"/>
          </a:p>
        </p:txBody>
      </p:sp>
    </p:spTree>
    <p:extLst>
      <p:ext uri="{BB962C8B-B14F-4D97-AF65-F5344CB8AC3E}">
        <p14:creationId xmlns:p14="http://schemas.microsoft.com/office/powerpoint/2010/main" val="3958032838"/>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2A87F2-976B-694D-94D4-4693A44A0956}" type="datetime1">
              <a:rPr lang="en-US" smtClean="0"/>
              <a:t>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40C0F5-2807-9C4B-8D6A-25BCF620BDE8}" type="slidenum">
              <a:rPr lang="en-US" smtClean="0"/>
              <a:t>‹#›</a:t>
            </a:fld>
            <a:endParaRPr lang="en-US" dirty="0"/>
          </a:p>
        </p:txBody>
      </p:sp>
    </p:spTree>
    <p:extLst>
      <p:ext uri="{BB962C8B-B14F-4D97-AF65-F5344CB8AC3E}">
        <p14:creationId xmlns:p14="http://schemas.microsoft.com/office/powerpoint/2010/main" val="2544834159"/>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39"/>
            <a:ext cx="10512861" cy="2852737"/>
          </a:xfrm>
        </p:spPr>
        <p:txBody>
          <a:bodyPr anchor="b"/>
          <a:lstStyle>
            <a:lvl1pPr>
              <a:defRPr sz="5998"/>
            </a:lvl1pPr>
          </a:lstStyle>
          <a:p>
            <a:r>
              <a:rPr lang="en-US"/>
              <a:t>Click to edit Master title style</a:t>
            </a:r>
            <a:endParaRPr lang="en-US" dirty="0"/>
          </a:p>
        </p:txBody>
      </p:sp>
      <p:sp>
        <p:nvSpPr>
          <p:cNvPr id="3" name="Text Placeholder 2"/>
          <p:cNvSpPr>
            <a:spLocks noGrp="1"/>
          </p:cNvSpPr>
          <p:nvPr>
            <p:ph type="body" idx="1"/>
          </p:nvPr>
        </p:nvSpPr>
        <p:spPr>
          <a:xfrm>
            <a:off x="831634" y="4589464"/>
            <a:ext cx="10512861" cy="1500187"/>
          </a:xfrm>
        </p:spPr>
        <p:txBody>
          <a:bodyPr/>
          <a:lstStyle>
            <a:lvl1pPr marL="0" indent="0">
              <a:buNone/>
              <a:defRPr sz="2399">
                <a:solidFill>
                  <a:schemeClr val="tx1">
                    <a:tint val="75000"/>
                  </a:schemeClr>
                </a:solidFill>
              </a:defRPr>
            </a:lvl1pPr>
            <a:lvl2pPr marL="457017" indent="0">
              <a:buNone/>
              <a:defRPr sz="1999">
                <a:solidFill>
                  <a:schemeClr val="tx1">
                    <a:tint val="75000"/>
                  </a:schemeClr>
                </a:solidFill>
              </a:defRPr>
            </a:lvl2pPr>
            <a:lvl3pPr marL="914034" indent="0">
              <a:buNone/>
              <a:defRPr sz="1799">
                <a:solidFill>
                  <a:schemeClr val="tx1">
                    <a:tint val="75000"/>
                  </a:schemeClr>
                </a:solidFill>
              </a:defRPr>
            </a:lvl3pPr>
            <a:lvl4pPr marL="1371051" indent="0">
              <a:buNone/>
              <a:defRPr sz="1599">
                <a:solidFill>
                  <a:schemeClr val="tx1">
                    <a:tint val="75000"/>
                  </a:schemeClr>
                </a:solidFill>
              </a:defRPr>
            </a:lvl4pPr>
            <a:lvl5pPr marL="1828068" indent="0">
              <a:buNone/>
              <a:defRPr sz="1599">
                <a:solidFill>
                  <a:schemeClr val="tx1">
                    <a:tint val="75000"/>
                  </a:schemeClr>
                </a:solidFill>
              </a:defRPr>
            </a:lvl5pPr>
            <a:lvl6pPr marL="2285086" indent="0">
              <a:buNone/>
              <a:defRPr sz="1599">
                <a:solidFill>
                  <a:schemeClr val="tx1">
                    <a:tint val="75000"/>
                  </a:schemeClr>
                </a:solidFill>
              </a:defRPr>
            </a:lvl6pPr>
            <a:lvl7pPr marL="2742103" indent="0">
              <a:buNone/>
              <a:defRPr sz="1599">
                <a:solidFill>
                  <a:schemeClr val="tx1">
                    <a:tint val="75000"/>
                  </a:schemeClr>
                </a:solidFill>
              </a:defRPr>
            </a:lvl7pPr>
            <a:lvl8pPr marL="3199120" indent="0">
              <a:buNone/>
              <a:defRPr sz="1599">
                <a:solidFill>
                  <a:schemeClr val="tx1">
                    <a:tint val="75000"/>
                  </a:schemeClr>
                </a:solidFill>
              </a:defRPr>
            </a:lvl8pPr>
            <a:lvl9pPr marL="3656137" indent="0">
              <a:buNone/>
              <a:defRPr sz="159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F68115-6E3A-3E4D-9E4A-9F025ED32B7A}" type="datetime1">
              <a:rPr lang="en-US" smtClean="0"/>
              <a:t>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40C0F5-2807-9C4B-8D6A-25BCF620BDE8}" type="slidenum">
              <a:rPr lang="en-US" smtClean="0"/>
              <a:t>‹#›</a:t>
            </a:fld>
            <a:endParaRPr lang="en-US" dirty="0"/>
          </a:p>
        </p:txBody>
      </p:sp>
    </p:spTree>
    <p:extLst>
      <p:ext uri="{BB962C8B-B14F-4D97-AF65-F5344CB8AC3E}">
        <p14:creationId xmlns:p14="http://schemas.microsoft.com/office/powerpoint/2010/main" val="3846343401"/>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7982" y="1825625"/>
            <a:ext cx="51802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593" y="1825625"/>
            <a:ext cx="51802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DFC54D-6CF7-9547-B0B5-34C67D8346FA}" type="datetime1">
              <a:rPr lang="en-US" smtClean="0"/>
              <a:t>1/28/2019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640C0F5-2807-9C4B-8D6A-25BCF620BDE8}" type="slidenum">
              <a:rPr lang="en-US" smtClean="0"/>
              <a:t>‹#›</a:t>
            </a:fld>
            <a:endParaRPr lang="en-US" dirty="0"/>
          </a:p>
        </p:txBody>
      </p:sp>
    </p:spTree>
    <p:extLst>
      <p:ext uri="{BB962C8B-B14F-4D97-AF65-F5344CB8AC3E}">
        <p14:creationId xmlns:p14="http://schemas.microsoft.com/office/powerpoint/2010/main" val="3764274045"/>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lvl1pPr>
              <a:defRPr>
                <a:solidFill>
                  <a:schemeClr val="accent6"/>
                </a:solidFill>
              </a:defRPr>
            </a:lvl1pPr>
          </a:lstStyle>
          <a:p>
            <a:fld id="{12CB907E-C602-C34B-93F7-CA9E40714286}" type="slidenum">
              <a:rPr lang="en-US" smtClean="0"/>
              <a:pPr/>
              <a:t>‹#›</a:t>
            </a:fld>
            <a:r>
              <a:rPr lang="en-US" dirty="0"/>
              <a:t> </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5" name="Content Placeholder 4"/>
          <p:cNvSpPr>
            <a:spLocks noGrp="1"/>
          </p:cNvSpPr>
          <p:nvPr>
            <p:ph sz="quarter" idx="12"/>
          </p:nvPr>
        </p:nvSpPr>
        <p:spPr>
          <a:xfrm>
            <a:off x="490939" y="1139370"/>
            <a:ext cx="11209064" cy="4812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4722227"/>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70" y="365126"/>
            <a:ext cx="105128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570" y="1681163"/>
            <a:ext cx="5156444" cy="823912"/>
          </a:xfrm>
        </p:spPr>
        <p:txBody>
          <a:bodyPr anchor="b"/>
          <a:lstStyle>
            <a:lvl1pPr marL="0" indent="0">
              <a:buNone/>
              <a:defRPr sz="2399" b="1"/>
            </a:lvl1pPr>
            <a:lvl2pPr marL="457017" indent="0">
              <a:buNone/>
              <a:defRPr sz="1999" b="1"/>
            </a:lvl2pPr>
            <a:lvl3pPr marL="914034" indent="0">
              <a:buNone/>
              <a:defRPr sz="1799" b="1"/>
            </a:lvl3pPr>
            <a:lvl4pPr marL="1371051" indent="0">
              <a:buNone/>
              <a:defRPr sz="1599" b="1"/>
            </a:lvl4pPr>
            <a:lvl5pPr marL="1828068" indent="0">
              <a:buNone/>
              <a:defRPr sz="1599" b="1"/>
            </a:lvl5pPr>
            <a:lvl6pPr marL="2285086" indent="0">
              <a:buNone/>
              <a:defRPr sz="1599" b="1"/>
            </a:lvl6pPr>
            <a:lvl7pPr marL="2742103" indent="0">
              <a:buNone/>
              <a:defRPr sz="1599" b="1"/>
            </a:lvl7pPr>
            <a:lvl8pPr marL="3199120" indent="0">
              <a:buNone/>
              <a:defRPr sz="1599" b="1"/>
            </a:lvl8pPr>
            <a:lvl9pPr marL="3656137" indent="0">
              <a:buNone/>
              <a:defRPr sz="1599" b="1"/>
            </a:lvl9pPr>
          </a:lstStyle>
          <a:p>
            <a:pPr lvl="0"/>
            <a:r>
              <a:rPr lang="en-US"/>
              <a:t>Click to edit Master text styles</a:t>
            </a:r>
          </a:p>
        </p:txBody>
      </p:sp>
      <p:sp>
        <p:nvSpPr>
          <p:cNvPr id="4" name="Content Placeholder 3"/>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399" b="1"/>
            </a:lvl1pPr>
            <a:lvl2pPr marL="457017" indent="0">
              <a:buNone/>
              <a:defRPr sz="1999" b="1"/>
            </a:lvl2pPr>
            <a:lvl3pPr marL="914034" indent="0">
              <a:buNone/>
              <a:defRPr sz="1799" b="1"/>
            </a:lvl3pPr>
            <a:lvl4pPr marL="1371051" indent="0">
              <a:buNone/>
              <a:defRPr sz="1599" b="1"/>
            </a:lvl4pPr>
            <a:lvl5pPr marL="1828068" indent="0">
              <a:buNone/>
              <a:defRPr sz="1599" b="1"/>
            </a:lvl5pPr>
            <a:lvl6pPr marL="2285086" indent="0">
              <a:buNone/>
              <a:defRPr sz="1599" b="1"/>
            </a:lvl6pPr>
            <a:lvl7pPr marL="2742103" indent="0">
              <a:buNone/>
              <a:defRPr sz="1599" b="1"/>
            </a:lvl7pPr>
            <a:lvl8pPr marL="3199120" indent="0">
              <a:buNone/>
              <a:defRPr sz="1599" b="1"/>
            </a:lvl8pPr>
            <a:lvl9pPr marL="3656137" indent="0">
              <a:buNone/>
              <a:defRPr sz="1599" b="1"/>
            </a:lvl9pPr>
          </a:lstStyle>
          <a:p>
            <a:pPr lvl="0"/>
            <a:r>
              <a:rPr lang="en-US"/>
              <a:t>Click to 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9B3E39-8740-AF43-96C6-96911A01DF6D}" type="datetime1">
              <a:rPr lang="en-US" smtClean="0"/>
              <a:t>1/28/2019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640C0F5-2807-9C4B-8D6A-25BCF620BDE8}" type="slidenum">
              <a:rPr lang="en-US" smtClean="0"/>
              <a:t>‹#›</a:t>
            </a:fld>
            <a:endParaRPr lang="en-US" dirty="0"/>
          </a:p>
        </p:txBody>
      </p:sp>
    </p:spTree>
    <p:extLst>
      <p:ext uri="{BB962C8B-B14F-4D97-AF65-F5344CB8AC3E}">
        <p14:creationId xmlns:p14="http://schemas.microsoft.com/office/powerpoint/2010/main" val="3742154858"/>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FA400C5-FF37-DA4A-9F95-4CEDEBEFCBC1}" type="datetime1">
              <a:rPr lang="en-US" smtClean="0"/>
              <a:t>1/28/2019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640C0F5-2807-9C4B-8D6A-25BCF620BDE8}" type="slidenum">
              <a:rPr lang="en-US" smtClean="0"/>
              <a:t>‹#›</a:t>
            </a:fld>
            <a:endParaRPr lang="en-US" dirty="0"/>
          </a:p>
        </p:txBody>
      </p:sp>
    </p:spTree>
    <p:extLst>
      <p:ext uri="{BB962C8B-B14F-4D97-AF65-F5344CB8AC3E}">
        <p14:creationId xmlns:p14="http://schemas.microsoft.com/office/powerpoint/2010/main" val="982308659"/>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65FB4-93B3-9840-9DB2-8CF1A953D2C9}" type="datetime1">
              <a:rPr lang="en-US" smtClean="0"/>
              <a:t>1/28/2019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640C0F5-2807-9C4B-8D6A-25BCF620BDE8}" type="slidenum">
              <a:rPr lang="en-US" smtClean="0"/>
              <a:t>‹#›</a:t>
            </a:fld>
            <a:endParaRPr lang="en-US" dirty="0"/>
          </a:p>
        </p:txBody>
      </p:sp>
    </p:spTree>
    <p:extLst>
      <p:ext uri="{BB962C8B-B14F-4D97-AF65-F5344CB8AC3E}">
        <p14:creationId xmlns:p14="http://schemas.microsoft.com/office/powerpoint/2010/main" val="1874965168"/>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endParaRPr lang="en-US" dirty="0"/>
          </a:p>
        </p:txBody>
      </p:sp>
      <p:sp>
        <p:nvSpPr>
          <p:cNvPr id="3" name="Content Placeholder 2"/>
          <p:cNvSpPr>
            <a:spLocks noGrp="1"/>
          </p:cNvSpPr>
          <p:nvPr>
            <p:ph idx="1"/>
          </p:nvPr>
        </p:nvSpPr>
        <p:spPr>
          <a:xfrm>
            <a:off x="5181839" y="987426"/>
            <a:ext cx="6170592"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599"/>
            </a:lvl1pPr>
            <a:lvl2pPr marL="457017" indent="0">
              <a:buNone/>
              <a:defRPr sz="1399"/>
            </a:lvl2pPr>
            <a:lvl3pPr marL="914034" indent="0">
              <a:buNone/>
              <a:defRPr sz="1200"/>
            </a:lvl3pPr>
            <a:lvl4pPr marL="1371051" indent="0">
              <a:buNone/>
              <a:defRPr sz="1000"/>
            </a:lvl4pPr>
            <a:lvl5pPr marL="1828068" indent="0">
              <a:buNone/>
              <a:defRPr sz="1000"/>
            </a:lvl5pPr>
            <a:lvl6pPr marL="2285086" indent="0">
              <a:buNone/>
              <a:defRPr sz="1000"/>
            </a:lvl6pPr>
            <a:lvl7pPr marL="2742103" indent="0">
              <a:buNone/>
              <a:defRPr sz="1000"/>
            </a:lvl7pPr>
            <a:lvl8pPr marL="3199120" indent="0">
              <a:buNone/>
              <a:defRPr sz="1000"/>
            </a:lvl8pPr>
            <a:lvl9pPr marL="3656137"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A98CB2-0E54-924D-B702-21EEE6B8F3D2}" type="datetime1">
              <a:rPr lang="en-US" smtClean="0"/>
              <a:t>1/28/2019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640C0F5-2807-9C4B-8D6A-25BCF620BDE8}" type="slidenum">
              <a:rPr lang="en-US" smtClean="0"/>
              <a:t>‹#›</a:t>
            </a:fld>
            <a:endParaRPr lang="en-US" dirty="0"/>
          </a:p>
        </p:txBody>
      </p:sp>
    </p:spTree>
    <p:extLst>
      <p:ext uri="{BB962C8B-B14F-4D97-AF65-F5344CB8AC3E}">
        <p14:creationId xmlns:p14="http://schemas.microsoft.com/office/powerpoint/2010/main" val="1115924328"/>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1839" y="987426"/>
            <a:ext cx="6170592" cy="4873625"/>
          </a:xfrm>
        </p:spPr>
        <p:txBody>
          <a:bodyPr anchor="t"/>
          <a:lstStyle>
            <a:lvl1pPr marL="0" indent="0">
              <a:buNone/>
              <a:defRPr sz="3199"/>
            </a:lvl1pPr>
            <a:lvl2pPr marL="457017" indent="0">
              <a:buNone/>
              <a:defRPr sz="2799"/>
            </a:lvl2pPr>
            <a:lvl3pPr marL="914034" indent="0">
              <a:buNone/>
              <a:defRPr sz="2399"/>
            </a:lvl3pPr>
            <a:lvl4pPr marL="1371051" indent="0">
              <a:buNone/>
              <a:defRPr sz="1999"/>
            </a:lvl4pPr>
            <a:lvl5pPr marL="1828068" indent="0">
              <a:buNone/>
              <a:defRPr sz="1999"/>
            </a:lvl5pPr>
            <a:lvl6pPr marL="2285086" indent="0">
              <a:buNone/>
              <a:defRPr sz="1999"/>
            </a:lvl6pPr>
            <a:lvl7pPr marL="2742103" indent="0">
              <a:buNone/>
              <a:defRPr sz="1999"/>
            </a:lvl7pPr>
            <a:lvl8pPr marL="3199120" indent="0">
              <a:buNone/>
              <a:defRPr sz="1999"/>
            </a:lvl8pPr>
            <a:lvl9pPr marL="3656137" indent="0">
              <a:buNone/>
              <a:defRPr sz="1999"/>
            </a:lvl9pPr>
          </a:lstStyle>
          <a:p>
            <a:r>
              <a:rPr lang="en-US" dirty="0"/>
              <a:t>Drag picture to placeholder or click icon to add</a:t>
            </a:r>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599"/>
            </a:lvl1pPr>
            <a:lvl2pPr marL="457017" indent="0">
              <a:buNone/>
              <a:defRPr sz="1399"/>
            </a:lvl2pPr>
            <a:lvl3pPr marL="914034" indent="0">
              <a:buNone/>
              <a:defRPr sz="1200"/>
            </a:lvl3pPr>
            <a:lvl4pPr marL="1371051" indent="0">
              <a:buNone/>
              <a:defRPr sz="1000"/>
            </a:lvl4pPr>
            <a:lvl5pPr marL="1828068" indent="0">
              <a:buNone/>
              <a:defRPr sz="1000"/>
            </a:lvl5pPr>
            <a:lvl6pPr marL="2285086" indent="0">
              <a:buNone/>
              <a:defRPr sz="1000"/>
            </a:lvl6pPr>
            <a:lvl7pPr marL="2742103" indent="0">
              <a:buNone/>
              <a:defRPr sz="1000"/>
            </a:lvl7pPr>
            <a:lvl8pPr marL="3199120" indent="0">
              <a:buNone/>
              <a:defRPr sz="1000"/>
            </a:lvl8pPr>
            <a:lvl9pPr marL="3656137"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6367F7-7B36-5F42-84C9-6CE74FA29BF6}" type="datetime1">
              <a:rPr lang="en-US" smtClean="0"/>
              <a:t>1/28/2019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640C0F5-2807-9C4B-8D6A-25BCF620BDE8}" type="slidenum">
              <a:rPr lang="en-US" smtClean="0"/>
              <a:t>‹#›</a:t>
            </a:fld>
            <a:endParaRPr lang="en-US" dirty="0"/>
          </a:p>
        </p:txBody>
      </p:sp>
    </p:spTree>
    <p:extLst>
      <p:ext uri="{BB962C8B-B14F-4D97-AF65-F5344CB8AC3E}">
        <p14:creationId xmlns:p14="http://schemas.microsoft.com/office/powerpoint/2010/main" val="322305132"/>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830B35-831F-9A44-9395-4DE2378C7527}" type="datetime1">
              <a:rPr lang="en-US" smtClean="0"/>
              <a:t>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40C0F5-2807-9C4B-8D6A-25BCF620BDE8}" type="slidenum">
              <a:rPr lang="en-US" smtClean="0"/>
              <a:t>‹#›</a:t>
            </a:fld>
            <a:endParaRPr lang="en-US" dirty="0"/>
          </a:p>
        </p:txBody>
      </p:sp>
    </p:spTree>
    <p:extLst>
      <p:ext uri="{BB962C8B-B14F-4D97-AF65-F5344CB8AC3E}">
        <p14:creationId xmlns:p14="http://schemas.microsoft.com/office/powerpoint/2010/main" val="3657853819"/>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6"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7981"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0996F8-709F-9046-A9D7-601E4D639FB6}" type="datetime1">
              <a:rPr lang="en-US" smtClean="0"/>
              <a:t>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40C0F5-2807-9C4B-8D6A-25BCF620BDE8}" type="slidenum">
              <a:rPr lang="en-US" smtClean="0"/>
              <a:t>‹#›</a:t>
            </a:fld>
            <a:endParaRPr lang="en-US" dirty="0"/>
          </a:p>
        </p:txBody>
      </p:sp>
    </p:spTree>
    <p:extLst>
      <p:ext uri="{BB962C8B-B14F-4D97-AF65-F5344CB8AC3E}">
        <p14:creationId xmlns:p14="http://schemas.microsoft.com/office/powerpoint/2010/main" val="2447379853"/>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162" y="2125980"/>
            <a:ext cx="10360502" cy="152349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324" y="3840480"/>
            <a:ext cx="8532178" cy="80021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546" b="0" i="0">
                <a:solidFill>
                  <a:srgbClr val="7F7F7F"/>
                </a:solidFill>
                <a:latin typeface="Arial"/>
                <a:cs typeface="Arial"/>
              </a:defRPr>
            </a:lvl1pPr>
          </a:lstStyle>
          <a:p>
            <a:pPr marL="7700">
              <a:lnSpc>
                <a:spcPts val="600"/>
              </a:lnSpc>
            </a:pPr>
            <a:r>
              <a:rPr lang="en-US" spc="-3"/>
              <a:t>©2018 </a:t>
            </a:r>
            <a:r>
              <a:rPr lang="en-US" spc="-18"/>
              <a:t>AT&amp;T </a:t>
            </a:r>
            <a:r>
              <a:rPr lang="en-US"/>
              <a:t>Intellectual Property.FirstNet, First </a:t>
            </a:r>
            <a:r>
              <a:rPr lang="en-US" spc="3"/>
              <a:t>Responder Network </a:t>
            </a:r>
            <a:r>
              <a:rPr lang="en-US"/>
              <a:t>Authority, </a:t>
            </a:r>
            <a:r>
              <a:rPr lang="en-US" spc="3"/>
              <a:t>and </a:t>
            </a:r>
            <a:r>
              <a:rPr lang="en-US"/>
              <a:t>FirstNet </a:t>
            </a:r>
            <a:r>
              <a:rPr lang="en-US" spc="3"/>
              <a:t>logo </a:t>
            </a:r>
            <a:r>
              <a:rPr lang="en-US"/>
              <a:t>are registered trademarks </a:t>
            </a:r>
            <a:r>
              <a:rPr lang="en-US" spc="3"/>
              <a:t>and </a:t>
            </a:r>
            <a:r>
              <a:rPr lang="en-US" spc="6"/>
              <a:t>service</a:t>
            </a:r>
            <a:r>
              <a:rPr lang="en-US" spc="9"/>
              <a:t> </a:t>
            </a:r>
            <a:r>
              <a:rPr lang="en-US" spc="3"/>
              <a:t>marks</a:t>
            </a:r>
          </a:p>
          <a:p>
            <a:pPr marL="7700">
              <a:lnSpc>
                <a:spcPts val="652"/>
              </a:lnSpc>
            </a:pPr>
            <a:r>
              <a:rPr lang="en-US"/>
              <a:t>of FirstNet, </a:t>
            </a:r>
            <a:r>
              <a:rPr lang="en-US" spc="3"/>
              <a:t>an independent </a:t>
            </a:r>
            <a:r>
              <a:rPr lang="en-US"/>
              <a:t>authority within the </a:t>
            </a:r>
            <a:r>
              <a:rPr lang="en-US" spc="-3"/>
              <a:t>U.S. </a:t>
            </a:r>
            <a:r>
              <a:rPr lang="en-US" spc="3"/>
              <a:t>Department </a:t>
            </a:r>
            <a:r>
              <a:rPr lang="en-US"/>
              <a:t>of </a:t>
            </a:r>
            <a:r>
              <a:rPr lang="en-US" spc="3"/>
              <a:t>Commerce. </a:t>
            </a:r>
            <a:r>
              <a:rPr lang="en-US"/>
              <a:t>All other </a:t>
            </a:r>
            <a:r>
              <a:rPr lang="en-US" spc="3"/>
              <a:t>marks </a:t>
            </a:r>
            <a:r>
              <a:rPr lang="en-US"/>
              <a:t>are the </a:t>
            </a:r>
            <a:r>
              <a:rPr lang="en-US" spc="6"/>
              <a:t>property </a:t>
            </a:r>
            <a:r>
              <a:rPr lang="en-US"/>
              <a:t>of their respective</a:t>
            </a:r>
            <a:r>
              <a:rPr lang="en-US" spc="100"/>
              <a:t> </a:t>
            </a:r>
            <a:r>
              <a:rPr lang="en-US"/>
              <a:t>owners.</a:t>
            </a:r>
            <a:endParaRPr 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1/28/2019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787927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261969" y="604595"/>
            <a:ext cx="6963723" cy="923651"/>
          </a:xfrm>
        </p:spPr>
        <p:txBody>
          <a:bodyPr lIns="0" tIns="0" rIns="0" bIns="0"/>
          <a:lstStyle>
            <a:lvl1pPr>
              <a:defRPr sz="6002" b="1" i="0">
                <a:solidFill>
                  <a:schemeClr val="tx1"/>
                </a:solidFill>
                <a:latin typeface="Brooklyn Bold"/>
                <a:cs typeface="Brooklyn Bold"/>
              </a:defRPr>
            </a:lvl1pPr>
          </a:lstStyle>
          <a:p>
            <a:endParaRPr/>
          </a:p>
        </p:txBody>
      </p:sp>
      <p:sp>
        <p:nvSpPr>
          <p:cNvPr id="3" name="Holder 3"/>
          <p:cNvSpPr>
            <a:spLocks noGrp="1"/>
          </p:cNvSpPr>
          <p:nvPr>
            <p:ph type="body" idx="1"/>
          </p:nvPr>
        </p:nvSpPr>
        <p:spPr>
          <a:xfrm>
            <a:off x="1261970" y="1234999"/>
            <a:ext cx="9124679" cy="485197"/>
          </a:xfrm>
        </p:spPr>
        <p:txBody>
          <a:bodyPr lIns="0" tIns="0" rIns="0" bIns="0"/>
          <a:lstStyle>
            <a:lvl1pPr>
              <a:defRPr sz="3153" b="1" i="0">
                <a:solidFill>
                  <a:schemeClr val="tx1"/>
                </a:solidFill>
                <a:latin typeface="Brooklyn Light"/>
                <a:cs typeface="Brooklyn Light"/>
              </a:defRPr>
            </a:lvl1pPr>
          </a:lstStyle>
          <a:p>
            <a:endParaRPr/>
          </a:p>
        </p:txBody>
      </p:sp>
      <p:sp>
        <p:nvSpPr>
          <p:cNvPr id="4" name="Holder 4"/>
          <p:cNvSpPr>
            <a:spLocks noGrp="1"/>
          </p:cNvSpPr>
          <p:nvPr>
            <p:ph type="ftr" sz="quarter" idx="5"/>
          </p:nvPr>
        </p:nvSpPr>
        <p:spPr/>
        <p:txBody>
          <a:bodyPr lIns="0" tIns="0" rIns="0" bIns="0"/>
          <a:lstStyle>
            <a:lvl1pPr>
              <a:defRPr sz="546" b="0" i="0">
                <a:solidFill>
                  <a:srgbClr val="7F7F7F"/>
                </a:solidFill>
                <a:latin typeface="Arial"/>
                <a:cs typeface="Arial"/>
              </a:defRPr>
            </a:lvl1pPr>
          </a:lstStyle>
          <a:p>
            <a:pPr marL="7700">
              <a:lnSpc>
                <a:spcPts val="600"/>
              </a:lnSpc>
            </a:pPr>
            <a:r>
              <a:rPr lang="en-US" spc="-3"/>
              <a:t>©2018 </a:t>
            </a:r>
            <a:r>
              <a:rPr lang="en-US" spc="-18"/>
              <a:t>AT&amp;T </a:t>
            </a:r>
            <a:r>
              <a:rPr lang="en-US"/>
              <a:t>Intellectual Property.FirstNet, First </a:t>
            </a:r>
            <a:r>
              <a:rPr lang="en-US" spc="3"/>
              <a:t>Responder Network </a:t>
            </a:r>
            <a:r>
              <a:rPr lang="en-US"/>
              <a:t>Authority, </a:t>
            </a:r>
            <a:r>
              <a:rPr lang="en-US" spc="3"/>
              <a:t>and </a:t>
            </a:r>
            <a:r>
              <a:rPr lang="en-US"/>
              <a:t>FirstNet </a:t>
            </a:r>
            <a:r>
              <a:rPr lang="en-US" spc="3"/>
              <a:t>logo </a:t>
            </a:r>
            <a:r>
              <a:rPr lang="en-US"/>
              <a:t>are registered trademarks </a:t>
            </a:r>
            <a:r>
              <a:rPr lang="en-US" spc="3"/>
              <a:t>and </a:t>
            </a:r>
            <a:r>
              <a:rPr lang="en-US" spc="6"/>
              <a:t>service</a:t>
            </a:r>
            <a:r>
              <a:rPr lang="en-US" spc="9"/>
              <a:t> </a:t>
            </a:r>
            <a:r>
              <a:rPr lang="en-US" spc="3"/>
              <a:t>marks</a:t>
            </a:r>
          </a:p>
          <a:p>
            <a:pPr marL="7700">
              <a:lnSpc>
                <a:spcPts val="652"/>
              </a:lnSpc>
            </a:pPr>
            <a:r>
              <a:rPr lang="en-US"/>
              <a:t>of FirstNet, </a:t>
            </a:r>
            <a:r>
              <a:rPr lang="en-US" spc="3"/>
              <a:t>an independent </a:t>
            </a:r>
            <a:r>
              <a:rPr lang="en-US"/>
              <a:t>authority within the </a:t>
            </a:r>
            <a:r>
              <a:rPr lang="en-US" spc="-3"/>
              <a:t>U.S. </a:t>
            </a:r>
            <a:r>
              <a:rPr lang="en-US" spc="3"/>
              <a:t>Department </a:t>
            </a:r>
            <a:r>
              <a:rPr lang="en-US"/>
              <a:t>of </a:t>
            </a:r>
            <a:r>
              <a:rPr lang="en-US" spc="3"/>
              <a:t>Commerce. </a:t>
            </a:r>
            <a:r>
              <a:rPr lang="en-US"/>
              <a:t>All other </a:t>
            </a:r>
            <a:r>
              <a:rPr lang="en-US" spc="3"/>
              <a:t>marks </a:t>
            </a:r>
            <a:r>
              <a:rPr lang="en-US"/>
              <a:t>are the </a:t>
            </a:r>
            <a:r>
              <a:rPr lang="en-US" spc="6"/>
              <a:t>property </a:t>
            </a:r>
            <a:r>
              <a:rPr lang="en-US"/>
              <a:t>of their respective</a:t>
            </a:r>
            <a:r>
              <a:rPr lang="en-US" spc="100"/>
              <a:t> </a:t>
            </a:r>
            <a:r>
              <a:rPr lang="en-US"/>
              <a:t>owners.</a:t>
            </a:r>
            <a:endParaRPr 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1/28/2019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416909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261969" y="604595"/>
            <a:ext cx="6963723" cy="923651"/>
          </a:xfrm>
        </p:spPr>
        <p:txBody>
          <a:bodyPr lIns="0" tIns="0" rIns="0" bIns="0"/>
          <a:lstStyle>
            <a:lvl1pPr>
              <a:defRPr sz="6002" b="1" i="0">
                <a:solidFill>
                  <a:schemeClr val="tx1"/>
                </a:solidFill>
                <a:latin typeface="Brooklyn Bold"/>
                <a:cs typeface="Brooklyn Bold"/>
              </a:defRPr>
            </a:lvl1pPr>
          </a:lstStyle>
          <a:p>
            <a:endParaRPr/>
          </a:p>
        </p:txBody>
      </p:sp>
      <p:sp>
        <p:nvSpPr>
          <p:cNvPr id="3" name="Holder 3"/>
          <p:cNvSpPr>
            <a:spLocks noGrp="1"/>
          </p:cNvSpPr>
          <p:nvPr>
            <p:ph sz="half" idx="2"/>
          </p:nvPr>
        </p:nvSpPr>
        <p:spPr>
          <a:xfrm>
            <a:off x="609441" y="1577340"/>
            <a:ext cx="5302139" cy="80021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7245" y="1577340"/>
            <a:ext cx="5302139" cy="80021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546" b="0" i="0">
                <a:solidFill>
                  <a:srgbClr val="7F7F7F"/>
                </a:solidFill>
                <a:latin typeface="Arial"/>
                <a:cs typeface="Arial"/>
              </a:defRPr>
            </a:lvl1pPr>
          </a:lstStyle>
          <a:p>
            <a:pPr marL="7700">
              <a:lnSpc>
                <a:spcPts val="600"/>
              </a:lnSpc>
            </a:pPr>
            <a:r>
              <a:rPr lang="en-US" spc="-3"/>
              <a:t>©2018 </a:t>
            </a:r>
            <a:r>
              <a:rPr lang="en-US" spc="-18"/>
              <a:t>AT&amp;T </a:t>
            </a:r>
            <a:r>
              <a:rPr lang="en-US"/>
              <a:t>Intellectual Property.FirstNet, First </a:t>
            </a:r>
            <a:r>
              <a:rPr lang="en-US" spc="3"/>
              <a:t>Responder Network </a:t>
            </a:r>
            <a:r>
              <a:rPr lang="en-US"/>
              <a:t>Authority, </a:t>
            </a:r>
            <a:r>
              <a:rPr lang="en-US" spc="3"/>
              <a:t>and </a:t>
            </a:r>
            <a:r>
              <a:rPr lang="en-US"/>
              <a:t>FirstNet </a:t>
            </a:r>
            <a:r>
              <a:rPr lang="en-US" spc="3"/>
              <a:t>logo </a:t>
            </a:r>
            <a:r>
              <a:rPr lang="en-US"/>
              <a:t>are registered trademarks </a:t>
            </a:r>
            <a:r>
              <a:rPr lang="en-US" spc="3"/>
              <a:t>and </a:t>
            </a:r>
            <a:r>
              <a:rPr lang="en-US" spc="6"/>
              <a:t>service</a:t>
            </a:r>
            <a:r>
              <a:rPr lang="en-US" spc="9"/>
              <a:t> </a:t>
            </a:r>
            <a:r>
              <a:rPr lang="en-US" spc="3"/>
              <a:t>marks</a:t>
            </a:r>
          </a:p>
          <a:p>
            <a:pPr marL="7700">
              <a:lnSpc>
                <a:spcPts val="652"/>
              </a:lnSpc>
            </a:pPr>
            <a:r>
              <a:rPr lang="en-US"/>
              <a:t>of FirstNet, </a:t>
            </a:r>
            <a:r>
              <a:rPr lang="en-US" spc="3"/>
              <a:t>an independent </a:t>
            </a:r>
            <a:r>
              <a:rPr lang="en-US"/>
              <a:t>authority within the </a:t>
            </a:r>
            <a:r>
              <a:rPr lang="en-US" spc="-3"/>
              <a:t>U.S. </a:t>
            </a:r>
            <a:r>
              <a:rPr lang="en-US" spc="3"/>
              <a:t>Department </a:t>
            </a:r>
            <a:r>
              <a:rPr lang="en-US"/>
              <a:t>of </a:t>
            </a:r>
            <a:r>
              <a:rPr lang="en-US" spc="3"/>
              <a:t>Commerce. </a:t>
            </a:r>
            <a:r>
              <a:rPr lang="en-US"/>
              <a:t>All other </a:t>
            </a:r>
            <a:r>
              <a:rPr lang="en-US" spc="3"/>
              <a:t>marks </a:t>
            </a:r>
            <a:r>
              <a:rPr lang="en-US"/>
              <a:t>are the </a:t>
            </a:r>
            <a:r>
              <a:rPr lang="en-US" spc="6"/>
              <a:t>property </a:t>
            </a:r>
            <a:r>
              <a:rPr lang="en-US"/>
              <a:t>of their respective</a:t>
            </a:r>
            <a:r>
              <a:rPr lang="en-US" spc="100"/>
              <a:t> </a:t>
            </a:r>
            <a:r>
              <a:rPr lang="en-US"/>
              <a:t>owners.</a:t>
            </a:r>
            <a:endParaRPr lang="en-US"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1/28/2019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22736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lvl1pPr>
              <a:defRPr>
                <a:solidFill>
                  <a:schemeClr val="accent6"/>
                </a:solidFill>
              </a:defRPr>
            </a:lvl1pPr>
          </a:lstStyle>
          <a:p>
            <a:fld id="{12CB907E-C602-C34B-93F7-CA9E40714286}" type="slidenum">
              <a:rPr lang="en-US" smtClean="0"/>
              <a:pPr/>
              <a:t>‹#›</a:t>
            </a:fld>
            <a:r>
              <a:rPr lang="en-US" dirty="0"/>
              <a:t> </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5" name="Content Placeholder 4"/>
          <p:cNvSpPr>
            <a:spLocks noGrp="1"/>
          </p:cNvSpPr>
          <p:nvPr>
            <p:ph sz="quarter" idx="12"/>
          </p:nvPr>
        </p:nvSpPr>
        <p:spPr>
          <a:xfrm>
            <a:off x="490939" y="1139629"/>
            <a:ext cx="11209064" cy="4800600"/>
          </a:xfrm>
        </p:spPr>
        <p:txBody>
          <a:bodyPr/>
          <a:lstStyle>
            <a:lvl1pPr>
              <a:lnSpc>
                <a:spcPct val="90000"/>
              </a:lnSpc>
              <a:spcAft>
                <a:spcPts val="600"/>
              </a:spcAft>
              <a:defRPr sz="2400" baseline="0"/>
            </a:lvl1pPr>
            <a:lvl2pPr>
              <a:defRPr b="1">
                <a:solidFill>
                  <a:schemeClr val="tx1"/>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27092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261969" y="604595"/>
            <a:ext cx="6963723" cy="923651"/>
          </a:xfrm>
        </p:spPr>
        <p:txBody>
          <a:bodyPr lIns="0" tIns="0" rIns="0" bIns="0"/>
          <a:lstStyle>
            <a:lvl1pPr>
              <a:defRPr sz="6002" b="1" i="0">
                <a:solidFill>
                  <a:schemeClr val="tx1"/>
                </a:solidFill>
                <a:latin typeface="Brooklyn Bold"/>
                <a:cs typeface="Brooklyn Bold"/>
              </a:defRPr>
            </a:lvl1pPr>
          </a:lstStyle>
          <a:p>
            <a:endParaRPr/>
          </a:p>
        </p:txBody>
      </p:sp>
      <p:sp>
        <p:nvSpPr>
          <p:cNvPr id="3" name="Holder 3"/>
          <p:cNvSpPr>
            <a:spLocks noGrp="1"/>
          </p:cNvSpPr>
          <p:nvPr>
            <p:ph type="ftr" sz="quarter" idx="5"/>
          </p:nvPr>
        </p:nvSpPr>
        <p:spPr/>
        <p:txBody>
          <a:bodyPr lIns="0" tIns="0" rIns="0" bIns="0"/>
          <a:lstStyle>
            <a:lvl1pPr>
              <a:defRPr sz="546" b="0" i="0">
                <a:solidFill>
                  <a:srgbClr val="7F7F7F"/>
                </a:solidFill>
                <a:latin typeface="Arial"/>
                <a:cs typeface="Arial"/>
              </a:defRPr>
            </a:lvl1pPr>
          </a:lstStyle>
          <a:p>
            <a:pPr marL="7700">
              <a:lnSpc>
                <a:spcPts val="600"/>
              </a:lnSpc>
            </a:pPr>
            <a:r>
              <a:rPr lang="en-US" spc="-3"/>
              <a:t>©2018 </a:t>
            </a:r>
            <a:r>
              <a:rPr lang="en-US" spc="-18"/>
              <a:t>AT&amp;T </a:t>
            </a:r>
            <a:r>
              <a:rPr lang="en-US"/>
              <a:t>Intellectual Property.FirstNet, First </a:t>
            </a:r>
            <a:r>
              <a:rPr lang="en-US" spc="3"/>
              <a:t>Responder Network </a:t>
            </a:r>
            <a:r>
              <a:rPr lang="en-US"/>
              <a:t>Authority, </a:t>
            </a:r>
            <a:r>
              <a:rPr lang="en-US" spc="3"/>
              <a:t>and </a:t>
            </a:r>
            <a:r>
              <a:rPr lang="en-US"/>
              <a:t>FirstNet </a:t>
            </a:r>
            <a:r>
              <a:rPr lang="en-US" spc="3"/>
              <a:t>logo </a:t>
            </a:r>
            <a:r>
              <a:rPr lang="en-US"/>
              <a:t>are registered trademarks </a:t>
            </a:r>
            <a:r>
              <a:rPr lang="en-US" spc="3"/>
              <a:t>and </a:t>
            </a:r>
            <a:r>
              <a:rPr lang="en-US" spc="6"/>
              <a:t>service</a:t>
            </a:r>
            <a:r>
              <a:rPr lang="en-US" spc="9"/>
              <a:t> </a:t>
            </a:r>
            <a:r>
              <a:rPr lang="en-US" spc="3"/>
              <a:t>marks</a:t>
            </a:r>
          </a:p>
          <a:p>
            <a:pPr marL="7700">
              <a:lnSpc>
                <a:spcPts val="652"/>
              </a:lnSpc>
            </a:pPr>
            <a:r>
              <a:rPr lang="en-US"/>
              <a:t>of FirstNet, </a:t>
            </a:r>
            <a:r>
              <a:rPr lang="en-US" spc="3"/>
              <a:t>an independent </a:t>
            </a:r>
            <a:r>
              <a:rPr lang="en-US"/>
              <a:t>authority within the </a:t>
            </a:r>
            <a:r>
              <a:rPr lang="en-US" spc="-3"/>
              <a:t>U.S. </a:t>
            </a:r>
            <a:r>
              <a:rPr lang="en-US" spc="3"/>
              <a:t>Department </a:t>
            </a:r>
            <a:r>
              <a:rPr lang="en-US"/>
              <a:t>of </a:t>
            </a:r>
            <a:r>
              <a:rPr lang="en-US" spc="3"/>
              <a:t>Commerce. </a:t>
            </a:r>
            <a:r>
              <a:rPr lang="en-US"/>
              <a:t>All other </a:t>
            </a:r>
            <a:r>
              <a:rPr lang="en-US" spc="3"/>
              <a:t>marks </a:t>
            </a:r>
            <a:r>
              <a:rPr lang="en-US"/>
              <a:t>are the </a:t>
            </a:r>
            <a:r>
              <a:rPr lang="en-US" spc="6"/>
              <a:t>property </a:t>
            </a:r>
            <a:r>
              <a:rPr lang="en-US"/>
              <a:t>of their respective</a:t>
            </a:r>
            <a:r>
              <a:rPr lang="en-US" spc="100"/>
              <a:t> </a:t>
            </a:r>
            <a:r>
              <a:rPr lang="en-US"/>
              <a:t>owners.</a:t>
            </a:r>
            <a:endParaRPr lang="en-US"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1/28/2019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357358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209186" y="2144008"/>
            <a:ext cx="88163" cy="269930"/>
          </a:xfrm>
          <a:custGeom>
            <a:avLst/>
            <a:gdLst/>
            <a:ahLst/>
            <a:cxnLst/>
            <a:rect l="l" t="t" r="r" b="b"/>
            <a:pathLst>
              <a:path w="145415" h="445135">
                <a:moveTo>
                  <a:pt x="0" y="444573"/>
                </a:moveTo>
                <a:lnTo>
                  <a:pt x="145136" y="444573"/>
                </a:lnTo>
                <a:lnTo>
                  <a:pt x="145136" y="0"/>
                </a:lnTo>
                <a:lnTo>
                  <a:pt x="0" y="0"/>
                </a:lnTo>
                <a:lnTo>
                  <a:pt x="0" y="444573"/>
                </a:lnTo>
                <a:close/>
              </a:path>
            </a:pathLst>
          </a:custGeom>
          <a:solidFill>
            <a:srgbClr val="C7C8CA"/>
          </a:solidFill>
        </p:spPr>
        <p:txBody>
          <a:bodyPr wrap="square" lIns="0" tIns="0" rIns="0" bIns="0" rtlCol="0"/>
          <a:lstStyle/>
          <a:p>
            <a:endParaRPr sz="1091"/>
          </a:p>
        </p:txBody>
      </p:sp>
      <p:sp>
        <p:nvSpPr>
          <p:cNvPr id="17" name="bk object 17"/>
          <p:cNvSpPr/>
          <p:nvPr/>
        </p:nvSpPr>
        <p:spPr>
          <a:xfrm>
            <a:off x="11037432" y="0"/>
            <a:ext cx="909734" cy="978064"/>
          </a:xfrm>
          <a:custGeom>
            <a:avLst/>
            <a:gdLst/>
            <a:ahLst/>
            <a:cxnLst/>
            <a:rect l="l" t="t" r="r" b="b"/>
            <a:pathLst>
              <a:path w="1500505" h="1612900">
                <a:moveTo>
                  <a:pt x="0" y="1612516"/>
                </a:moveTo>
                <a:lnTo>
                  <a:pt x="1500079" y="1612516"/>
                </a:lnTo>
                <a:lnTo>
                  <a:pt x="1500079" y="0"/>
                </a:lnTo>
                <a:lnTo>
                  <a:pt x="0" y="0"/>
                </a:lnTo>
                <a:lnTo>
                  <a:pt x="0" y="1612516"/>
                </a:lnTo>
                <a:close/>
              </a:path>
            </a:pathLst>
          </a:custGeom>
          <a:solidFill>
            <a:srgbClr val="BFBFBF"/>
          </a:solidFill>
        </p:spPr>
        <p:txBody>
          <a:bodyPr wrap="square" lIns="0" tIns="0" rIns="0" bIns="0" rtlCol="0"/>
          <a:lstStyle/>
          <a:p>
            <a:endParaRPr sz="1091"/>
          </a:p>
        </p:txBody>
      </p:sp>
      <p:sp>
        <p:nvSpPr>
          <p:cNvPr id="2" name="Holder 2"/>
          <p:cNvSpPr>
            <a:spLocks noGrp="1"/>
          </p:cNvSpPr>
          <p:nvPr>
            <p:ph type="ftr" sz="quarter" idx="5"/>
          </p:nvPr>
        </p:nvSpPr>
        <p:spPr/>
        <p:txBody>
          <a:bodyPr lIns="0" tIns="0" rIns="0" bIns="0"/>
          <a:lstStyle>
            <a:lvl1pPr>
              <a:defRPr sz="546" b="0" i="0">
                <a:solidFill>
                  <a:srgbClr val="7F7F7F"/>
                </a:solidFill>
                <a:latin typeface="Arial"/>
                <a:cs typeface="Arial"/>
              </a:defRPr>
            </a:lvl1pPr>
          </a:lstStyle>
          <a:p>
            <a:pPr marL="7700">
              <a:lnSpc>
                <a:spcPts val="600"/>
              </a:lnSpc>
            </a:pPr>
            <a:r>
              <a:rPr lang="en-US" spc="-3"/>
              <a:t>©2018 </a:t>
            </a:r>
            <a:r>
              <a:rPr lang="en-US" spc="-18"/>
              <a:t>AT&amp;T </a:t>
            </a:r>
            <a:r>
              <a:rPr lang="en-US"/>
              <a:t>Intellectual Property.FirstNet, First </a:t>
            </a:r>
            <a:r>
              <a:rPr lang="en-US" spc="3"/>
              <a:t>Responder Network </a:t>
            </a:r>
            <a:r>
              <a:rPr lang="en-US"/>
              <a:t>Authority, </a:t>
            </a:r>
            <a:r>
              <a:rPr lang="en-US" spc="3"/>
              <a:t>and </a:t>
            </a:r>
            <a:r>
              <a:rPr lang="en-US"/>
              <a:t>FirstNet </a:t>
            </a:r>
            <a:r>
              <a:rPr lang="en-US" spc="3"/>
              <a:t>logo </a:t>
            </a:r>
            <a:r>
              <a:rPr lang="en-US"/>
              <a:t>are registered trademarks </a:t>
            </a:r>
            <a:r>
              <a:rPr lang="en-US" spc="3"/>
              <a:t>and </a:t>
            </a:r>
            <a:r>
              <a:rPr lang="en-US" spc="6"/>
              <a:t>service</a:t>
            </a:r>
            <a:r>
              <a:rPr lang="en-US" spc="9"/>
              <a:t> </a:t>
            </a:r>
            <a:r>
              <a:rPr lang="en-US" spc="3"/>
              <a:t>marks</a:t>
            </a:r>
          </a:p>
          <a:p>
            <a:pPr marL="7700">
              <a:lnSpc>
                <a:spcPts val="652"/>
              </a:lnSpc>
            </a:pPr>
            <a:r>
              <a:rPr lang="en-US"/>
              <a:t>of FirstNet, </a:t>
            </a:r>
            <a:r>
              <a:rPr lang="en-US" spc="3"/>
              <a:t>an independent </a:t>
            </a:r>
            <a:r>
              <a:rPr lang="en-US"/>
              <a:t>authority within the </a:t>
            </a:r>
            <a:r>
              <a:rPr lang="en-US" spc="-3"/>
              <a:t>U.S. </a:t>
            </a:r>
            <a:r>
              <a:rPr lang="en-US" spc="3"/>
              <a:t>Department </a:t>
            </a:r>
            <a:r>
              <a:rPr lang="en-US"/>
              <a:t>of </a:t>
            </a:r>
            <a:r>
              <a:rPr lang="en-US" spc="3"/>
              <a:t>Commerce. </a:t>
            </a:r>
            <a:r>
              <a:rPr lang="en-US"/>
              <a:t>All other </a:t>
            </a:r>
            <a:r>
              <a:rPr lang="en-US" spc="3"/>
              <a:t>marks </a:t>
            </a:r>
            <a:r>
              <a:rPr lang="en-US"/>
              <a:t>are the </a:t>
            </a:r>
            <a:r>
              <a:rPr lang="en-US" spc="6"/>
              <a:t>property </a:t>
            </a:r>
            <a:r>
              <a:rPr lang="en-US"/>
              <a:t>of their respective</a:t>
            </a:r>
            <a:r>
              <a:rPr lang="en-US" spc="100"/>
              <a:t> </a:t>
            </a:r>
            <a:r>
              <a:rPr lang="en-US"/>
              <a:t>owners.</a:t>
            </a:r>
            <a:endParaRPr lang="en-US"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1/28/2019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6710992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image" Target="../media/image2.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2.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3.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theme" Target="../theme/theme4.xml"/><Relationship Id="rId5" Type="http://schemas.openxmlformats.org/officeDocument/2006/relationships/slideLayout" Target="../slideLayouts/slideLayout91.xml"/><Relationship Id="rId4"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36492035-646A-4265-A3F9-06D477B49BAE}"/>
              </a:ext>
            </a:extLst>
          </p:cNvPr>
          <p:cNvPicPr>
            <a:picLocks noChangeAspect="1"/>
          </p:cNvPicPr>
          <p:nvPr userDrawn="1"/>
        </p:nvPicPr>
        <p:blipFill rotWithShape="1">
          <a:blip r:embed="rId65" cstate="email">
            <a:extLst>
              <a:ext uri="{28A0092B-C50C-407E-A947-70E740481C1C}">
                <a14:useLocalDpi xmlns:a14="http://schemas.microsoft.com/office/drawing/2010/main"/>
              </a:ext>
            </a:extLst>
          </a:blip>
          <a:srcRect l="3493"/>
          <a:stretch/>
        </p:blipFill>
        <p:spPr>
          <a:xfrm>
            <a:off x="-1" y="-171449"/>
            <a:ext cx="12188826" cy="1563522"/>
          </a:xfrm>
          <a:prstGeom prst="rect">
            <a:avLst/>
          </a:prstGeom>
        </p:spPr>
      </p:pic>
      <p:sp>
        <p:nvSpPr>
          <p:cNvPr id="6" name="Slide Number Placeholder 5"/>
          <p:cNvSpPr>
            <a:spLocks noGrp="1"/>
          </p:cNvSpPr>
          <p:nvPr>
            <p:ph type="sldNum" sz="quarter" idx="4"/>
          </p:nvPr>
        </p:nvSpPr>
        <p:spPr>
          <a:xfrm>
            <a:off x="423155" y="6306836"/>
            <a:ext cx="294066" cy="224790"/>
          </a:xfrm>
          <a:prstGeom prst="rect">
            <a:avLst/>
          </a:prstGeom>
        </p:spPr>
        <p:txBody>
          <a:bodyPr vert="horz" lIns="0" tIns="0" rIns="0" bIns="0" rtlCol="0" anchor="t"/>
          <a:lstStyle>
            <a:lvl1pPr algn="l">
              <a:lnSpc>
                <a:spcPts val="1000"/>
              </a:lnSpc>
              <a:defRPr sz="800" b="0">
                <a:solidFill>
                  <a:schemeClr val="accent6"/>
                </a:solidFill>
              </a:defRPr>
            </a:lvl1pPr>
          </a:lstStyle>
          <a:p>
            <a:fld id="{12CB907E-C602-C34B-93F7-CA9E40714286}" type="slidenum">
              <a:rPr lang="en-US" smtClean="0"/>
              <a:pPr/>
              <a:t>‹#›</a:t>
            </a:fld>
            <a:r>
              <a:rPr lang="en-US" dirty="0"/>
              <a:t> </a:t>
            </a:r>
          </a:p>
        </p:txBody>
      </p:sp>
      <p:sp>
        <p:nvSpPr>
          <p:cNvPr id="10" name="TextBox 9"/>
          <p:cNvSpPr txBox="1"/>
          <p:nvPr/>
        </p:nvSpPr>
        <p:spPr>
          <a:xfrm>
            <a:off x="490939" y="226831"/>
            <a:ext cx="11209064" cy="182744"/>
          </a:xfrm>
          <a:prstGeom prst="rect">
            <a:avLst/>
          </a:prstGeom>
          <a:noFill/>
          <a:ln>
            <a:noFill/>
          </a:ln>
        </p:spPr>
        <p:txBody>
          <a:bodyPr wrap="square" lIns="0" tIns="0" rIns="0" bIns="0" rtlCol="0">
            <a:noAutofit/>
          </a:bodyPr>
          <a:lstStyle/>
          <a:p>
            <a:r>
              <a:rPr lang="en-US" sz="1100" dirty="0">
                <a:solidFill>
                  <a:schemeClr val="tx2"/>
                </a:solidFill>
              </a:rPr>
              <a:t>Presentation title here—edit on Slide Master</a:t>
            </a:r>
          </a:p>
        </p:txBody>
      </p:sp>
      <p:sp>
        <p:nvSpPr>
          <p:cNvPr id="3" name="Text Placeholder 2"/>
          <p:cNvSpPr>
            <a:spLocks noGrp="1"/>
          </p:cNvSpPr>
          <p:nvPr>
            <p:ph type="body" idx="1"/>
          </p:nvPr>
        </p:nvSpPr>
        <p:spPr>
          <a:xfrm>
            <a:off x="490939" y="1139001"/>
            <a:ext cx="11209064" cy="4803012"/>
          </a:xfrm>
          <a:prstGeom prst="rect">
            <a:avLst/>
          </a:prstGeom>
        </p:spPr>
        <p:txBody>
          <a:bodyPr vert="horz" lIns="0" tIns="0" rIns="0" bIns="0" rtlCol="0">
            <a:noAutofit/>
          </a:bodyPr>
          <a:lstStyle/>
          <a:p>
            <a:pPr lvl="0"/>
            <a:r>
              <a:rPr lang="en-US" dirty="0"/>
              <a:t>Click to edit Master text styles</a:t>
            </a:r>
          </a:p>
          <a:p>
            <a:pPr lvl="1"/>
            <a:r>
              <a:rPr lang="en-US" dirty="0"/>
              <a:t>Second level </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1" name="TextBox 10"/>
          <p:cNvSpPr txBox="1"/>
          <p:nvPr userDrawn="1"/>
        </p:nvSpPr>
        <p:spPr>
          <a:xfrm>
            <a:off x="824602" y="6306836"/>
            <a:ext cx="9405611" cy="309063"/>
          </a:xfrm>
          <a:prstGeom prst="rect">
            <a:avLst/>
          </a:prstGeom>
          <a:noFill/>
          <a:ln>
            <a:noFill/>
          </a:ln>
        </p:spPr>
        <p:txBody>
          <a:bodyPr wrap="square" lIns="0" tIns="0" rIns="0" bIns="0" rtlCol="0">
            <a:noAutofit/>
          </a:bodyPr>
          <a:lstStyle/>
          <a:p>
            <a:r>
              <a:rPr lang="en-US" sz="900" i="1" kern="1200" dirty="0">
                <a:solidFill>
                  <a:schemeClr val="tx2"/>
                </a:solidFill>
                <a:effectLst/>
                <a:latin typeface="+mn-lt"/>
                <a:ea typeface="+mn-ea"/>
                <a:cs typeface="+mn-cs"/>
              </a:rPr>
              <a:t>© 2017 AT&amp;T intellectual property. All rights reserved. AT&amp;T and Globe Logo are registered trademarks and service marks of AT&amp;T Intellectual property. FirstNet, First Responder Network Authority and FirstNet logo are registered trademarks and service marks of FirstNet, an independent authority within the U.S. Department of Commerce. All other marks are the property of their respective owners. </a:t>
            </a:r>
            <a:endParaRPr lang="en-US" sz="900" kern="1200" dirty="0">
              <a:solidFill>
                <a:schemeClr val="tx2"/>
              </a:solidFill>
              <a:effectLst/>
              <a:latin typeface="+mn-lt"/>
              <a:ea typeface="+mn-ea"/>
              <a:cs typeface="+mn-cs"/>
            </a:endParaRPr>
          </a:p>
        </p:txBody>
      </p:sp>
      <p:sp>
        <p:nvSpPr>
          <p:cNvPr id="2" name="Title Placeholder 1"/>
          <p:cNvSpPr>
            <a:spLocks noGrp="1"/>
          </p:cNvSpPr>
          <p:nvPr>
            <p:ph type="title"/>
          </p:nvPr>
        </p:nvSpPr>
        <p:spPr>
          <a:xfrm>
            <a:off x="490939" y="147100"/>
            <a:ext cx="11209064" cy="342206"/>
          </a:xfrm>
          <a:prstGeom prst="rect">
            <a:avLst/>
          </a:prstGeom>
        </p:spPr>
        <p:txBody>
          <a:bodyPr vert="horz" lIns="0" tIns="0" rIns="0" bIns="0" rtlCol="0" anchor="ctr">
            <a:noAutofit/>
          </a:bodyPr>
          <a:lstStyle/>
          <a:p>
            <a:pPr marL="0" lvl="0"/>
            <a:r>
              <a:rPr lang="en-US" dirty="0"/>
              <a:t>Click to edit Master title style</a:t>
            </a:r>
          </a:p>
        </p:txBody>
      </p:sp>
      <p:pic>
        <p:nvPicPr>
          <p:cNvPr id="44" name="Picture 43">
            <a:extLst>
              <a:ext uri="{FF2B5EF4-FFF2-40B4-BE49-F238E27FC236}">
                <a16:creationId xmlns:a16="http://schemas.microsoft.com/office/drawing/2014/main" id="{056807FE-5A61-40B3-8D4B-8B3755EFB86E}"/>
              </a:ext>
            </a:extLst>
          </p:cNvPr>
          <p:cNvPicPr>
            <a:picLocks noChangeAspect="1"/>
          </p:cNvPicPr>
          <p:nvPr userDrawn="1"/>
        </p:nvPicPr>
        <p:blipFill>
          <a:blip r:embed="rId66" cstate="email">
            <a:extLst>
              <a:ext uri="{28A0092B-C50C-407E-A947-70E740481C1C}">
                <a14:useLocalDpi xmlns:a14="http://schemas.microsoft.com/office/drawing/2010/main"/>
              </a:ext>
            </a:extLst>
          </a:blip>
          <a:stretch>
            <a:fillRect/>
          </a:stretch>
        </p:blipFill>
        <p:spPr>
          <a:xfrm>
            <a:off x="10231517" y="6218978"/>
            <a:ext cx="1689400" cy="491142"/>
          </a:xfrm>
          <a:prstGeom prst="rect">
            <a:avLst/>
          </a:prstGeom>
        </p:spPr>
      </p:pic>
    </p:spTree>
    <p:extLst>
      <p:ext uri="{BB962C8B-B14F-4D97-AF65-F5344CB8AC3E}">
        <p14:creationId xmlns:p14="http://schemas.microsoft.com/office/powerpoint/2010/main" val="3217863250"/>
      </p:ext>
    </p:extLst>
  </p:cSld>
  <p:clrMap bg1="lt1" tx1="dk1" bg2="lt2" tx2="dk2" accent1="accent1" accent2="accent2" accent3="accent3" accent4="accent4" accent5="accent5" accent6="accent6" hlink="hlink" folHlink="folHlink"/>
  <p:sldLayoutIdLst>
    <p:sldLayoutId id="2147483725" r:id="rId1"/>
    <p:sldLayoutId id="2147483715" r:id="rId2"/>
    <p:sldLayoutId id="2147483721" r:id="rId3"/>
    <p:sldLayoutId id="2147483717" r:id="rId4"/>
    <p:sldLayoutId id="2147483718" r:id="rId5"/>
    <p:sldLayoutId id="2147483728" r:id="rId6"/>
    <p:sldLayoutId id="2147483769" r:id="rId7"/>
    <p:sldLayoutId id="2147483650" r:id="rId8"/>
    <p:sldLayoutId id="2147483701" r:id="rId9"/>
    <p:sldLayoutId id="2147483691" r:id="rId10"/>
    <p:sldLayoutId id="2147483731" r:id="rId11"/>
    <p:sldLayoutId id="2147483698" r:id="rId12"/>
    <p:sldLayoutId id="2147483695" r:id="rId13"/>
    <p:sldLayoutId id="2147483732" r:id="rId14"/>
    <p:sldLayoutId id="2147483699" r:id="rId15"/>
    <p:sldLayoutId id="2147483700" r:id="rId16"/>
    <p:sldLayoutId id="2147483702" r:id="rId17"/>
    <p:sldLayoutId id="2147483679" r:id="rId18"/>
    <p:sldLayoutId id="2147483697" r:id="rId19"/>
    <p:sldLayoutId id="2147483689" r:id="rId20"/>
    <p:sldLayoutId id="2147483703" r:id="rId21"/>
    <p:sldLayoutId id="2147483707" r:id="rId22"/>
    <p:sldLayoutId id="2147483713" r:id="rId23"/>
    <p:sldLayoutId id="2147483714" r:id="rId24"/>
    <p:sldLayoutId id="2147483704" r:id="rId25"/>
    <p:sldLayoutId id="2147483705" r:id="rId26"/>
    <p:sldLayoutId id="2147483706" r:id="rId27"/>
    <p:sldLayoutId id="2147483712" r:id="rId28"/>
    <p:sldLayoutId id="2147483710" r:id="rId29"/>
    <p:sldLayoutId id="2147483711" r:id="rId30"/>
    <p:sldLayoutId id="2147483723" r:id="rId31"/>
    <p:sldLayoutId id="2147483733" r:id="rId32"/>
    <p:sldLayoutId id="2147483696" r:id="rId33"/>
    <p:sldLayoutId id="2147483654" r:id="rId34"/>
    <p:sldLayoutId id="2147483655" r:id="rId35"/>
    <p:sldLayoutId id="2147483726" r:id="rId36"/>
    <p:sldLayoutId id="2147483824" r:id="rId37"/>
    <p:sldLayoutId id="2147483919" r:id="rId38"/>
    <p:sldLayoutId id="2147483920" r:id="rId39"/>
    <p:sldLayoutId id="2147483921" r:id="rId40"/>
    <p:sldLayoutId id="2147483922" r:id="rId41"/>
    <p:sldLayoutId id="2147483923" r:id="rId42"/>
    <p:sldLayoutId id="2147483924" r:id="rId43"/>
    <p:sldLayoutId id="2147483925" r:id="rId44"/>
    <p:sldLayoutId id="2147483926" r:id="rId45"/>
    <p:sldLayoutId id="2147483927" r:id="rId46"/>
    <p:sldLayoutId id="2147483928" r:id="rId47"/>
    <p:sldLayoutId id="2147483929" r:id="rId48"/>
    <p:sldLayoutId id="2147483930" r:id="rId49"/>
    <p:sldLayoutId id="2147483931" r:id="rId50"/>
    <p:sldLayoutId id="2147483932" r:id="rId51"/>
    <p:sldLayoutId id="2147483933" r:id="rId52"/>
    <p:sldLayoutId id="2147483934" r:id="rId53"/>
    <p:sldLayoutId id="2147483935" r:id="rId54"/>
    <p:sldLayoutId id="2147483936" r:id="rId55"/>
    <p:sldLayoutId id="2147483937" r:id="rId56"/>
    <p:sldLayoutId id="2147483938" r:id="rId57"/>
    <p:sldLayoutId id="2147483939" r:id="rId58"/>
    <p:sldLayoutId id="2147483940" r:id="rId59"/>
    <p:sldLayoutId id="2147483941" r:id="rId60"/>
    <p:sldLayoutId id="2147483942" r:id="rId61"/>
    <p:sldLayoutId id="2147483943" r:id="rId62"/>
    <p:sldLayoutId id="2147483944" r:id="rId63"/>
  </p:sldLayoutIdLst>
  <p:hf hdr="0" ftr="0" dt="0"/>
  <p:txStyles>
    <p:titleStyle>
      <a:lvl1pPr algn="l" defTabSz="457200" rtl="0" eaLnBrk="1" latinLnBrk="0" hangingPunct="1">
        <a:lnSpc>
          <a:spcPct val="110000"/>
        </a:lnSpc>
        <a:spcBef>
          <a:spcPct val="0"/>
        </a:spcBef>
        <a:spcAft>
          <a:spcPts val="1000"/>
        </a:spcAft>
        <a:buNone/>
        <a:defRPr lang="en-US" sz="2798" kern="1200" dirty="0">
          <a:solidFill>
            <a:schemeClr val="bg1"/>
          </a:solidFill>
          <a:latin typeface="+mj-lt"/>
          <a:ea typeface="+mj-ea"/>
          <a:cs typeface="+mj-cs"/>
        </a:defRPr>
      </a:lvl1pPr>
    </p:titleStyle>
    <p:bodyStyle>
      <a:lvl1pPr marL="0" indent="0" algn="l" defTabSz="457200" rtl="0" eaLnBrk="1" latinLnBrk="0" hangingPunct="1">
        <a:lnSpc>
          <a:spcPct val="90000"/>
        </a:lnSpc>
        <a:spcBef>
          <a:spcPts val="0"/>
        </a:spcBef>
        <a:spcAft>
          <a:spcPts val="600"/>
        </a:spcAft>
        <a:buClr>
          <a:schemeClr val="tx1"/>
        </a:buClr>
        <a:buFont typeface="Arial"/>
        <a:buNone/>
        <a:defRPr sz="2400" kern="1200">
          <a:solidFill>
            <a:schemeClr val="tx1"/>
          </a:solidFill>
          <a:latin typeface="+mn-lt"/>
          <a:ea typeface="+mn-ea"/>
          <a:cs typeface="+mn-cs"/>
        </a:defRPr>
      </a:lvl1pPr>
      <a:lvl2pPr marL="0" indent="0" algn="l" defTabSz="457200" rtl="0" eaLnBrk="1" latinLnBrk="0" hangingPunct="1">
        <a:lnSpc>
          <a:spcPct val="100000"/>
        </a:lnSpc>
        <a:spcBef>
          <a:spcPts val="0"/>
        </a:spcBef>
        <a:spcAft>
          <a:spcPts val="800"/>
        </a:spcAft>
        <a:buClr>
          <a:schemeClr val="tx2"/>
        </a:buClr>
        <a:buFontTx/>
        <a:buNone/>
        <a:defRPr sz="1400" kern="1200" baseline="0">
          <a:solidFill>
            <a:schemeClr val="tx2"/>
          </a:solidFill>
          <a:latin typeface="+mn-lt"/>
          <a:ea typeface="+mn-ea"/>
          <a:cs typeface="+mn-cs"/>
        </a:defRPr>
      </a:lvl2pPr>
      <a:lvl3pPr marL="228600" indent="-228600" algn="l" defTabSz="457200" rtl="0" eaLnBrk="1" latinLnBrk="0" hangingPunct="1">
        <a:lnSpc>
          <a:spcPct val="100000"/>
        </a:lnSpc>
        <a:spcBef>
          <a:spcPts val="0"/>
        </a:spcBef>
        <a:spcAft>
          <a:spcPts val="800"/>
        </a:spcAft>
        <a:buClr>
          <a:schemeClr val="tx2"/>
        </a:buClr>
        <a:buFont typeface="Lucida Grande"/>
        <a:buChar char="–"/>
        <a:defRPr sz="1400" kern="1200" baseline="0">
          <a:solidFill>
            <a:schemeClr val="tx2"/>
          </a:solidFill>
          <a:latin typeface="+mn-lt"/>
          <a:ea typeface="+mn-ea"/>
          <a:cs typeface="+mn-cs"/>
        </a:defRPr>
      </a:lvl3pPr>
      <a:lvl4pPr marL="457200" indent="-231775" algn="l" defTabSz="457200" rtl="0" eaLnBrk="1" latinLnBrk="0" hangingPunct="1">
        <a:lnSpc>
          <a:spcPct val="100000"/>
        </a:lnSpc>
        <a:spcBef>
          <a:spcPts val="0"/>
        </a:spcBef>
        <a:spcAft>
          <a:spcPts val="800"/>
        </a:spcAft>
        <a:buClr>
          <a:schemeClr val="tx2"/>
        </a:buClr>
        <a:buFont typeface="Arial"/>
        <a:buChar char="•"/>
        <a:defRPr sz="1400" kern="1200">
          <a:solidFill>
            <a:schemeClr val="tx2"/>
          </a:solidFill>
          <a:latin typeface="+mn-lt"/>
          <a:ea typeface="+mn-ea"/>
          <a:cs typeface="+mn-cs"/>
        </a:defRPr>
      </a:lvl4pPr>
      <a:lvl5pPr marL="685800" indent="-228600" algn="l" defTabSz="457200" rtl="0" eaLnBrk="1" latinLnBrk="0" hangingPunct="1">
        <a:lnSpc>
          <a:spcPct val="100000"/>
        </a:lnSpc>
        <a:spcBef>
          <a:spcPts val="0"/>
        </a:spcBef>
        <a:spcAft>
          <a:spcPts val="800"/>
        </a:spcAft>
        <a:buClr>
          <a:schemeClr val="tx2"/>
        </a:buClr>
        <a:buFont typeface="Lucida Grande"/>
        <a:buChar char="–"/>
        <a:defRPr sz="1400" kern="1200">
          <a:solidFill>
            <a:schemeClr val="tx2"/>
          </a:solidFill>
          <a:latin typeface="+mn-lt"/>
          <a:ea typeface="+mn-ea"/>
          <a:cs typeface="+mn-cs"/>
        </a:defRPr>
      </a:lvl5pPr>
      <a:lvl6pPr marL="917575" indent="-228600" algn="l" defTabSz="457200" rtl="0" eaLnBrk="1" latinLnBrk="0" hangingPunct="1">
        <a:lnSpc>
          <a:spcPct val="100000"/>
        </a:lnSpc>
        <a:spcBef>
          <a:spcPts val="0"/>
        </a:spcBef>
        <a:spcAft>
          <a:spcPts val="800"/>
        </a:spcAft>
        <a:buClr>
          <a:schemeClr val="tx2"/>
        </a:buClr>
        <a:buFont typeface="Lucida Grande"/>
        <a:buChar char="»"/>
        <a:defRPr sz="1400" kern="1200" baseline="0">
          <a:solidFill>
            <a:schemeClr val="tx2"/>
          </a:solidFill>
          <a:latin typeface="+mn-lt"/>
          <a:ea typeface="+mn-ea"/>
          <a:cs typeface="+mn-cs"/>
        </a:defRPr>
      </a:lvl6pPr>
      <a:lvl7pPr marL="1143000" indent="-225425" algn="l" defTabSz="457200" rtl="0" eaLnBrk="1" latinLnBrk="0" hangingPunct="1">
        <a:lnSpc>
          <a:spcPct val="100000"/>
        </a:lnSpc>
        <a:spcBef>
          <a:spcPts val="0"/>
        </a:spcBef>
        <a:spcAft>
          <a:spcPts val="800"/>
        </a:spcAft>
        <a:buClr>
          <a:schemeClr val="tx2"/>
        </a:buClr>
        <a:buFont typeface="Arial"/>
        <a:buChar char="•"/>
        <a:defRPr sz="1400" kern="1200">
          <a:solidFill>
            <a:schemeClr val="tx2"/>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25" userDrawn="1">
          <p15:clr>
            <a:srgbClr val="F26B43"/>
          </p15:clr>
        </p15:guide>
        <p15:guide id="2" pos="3839" userDrawn="1">
          <p15:clr>
            <a:srgbClr val="F26B43"/>
          </p15:clr>
        </p15:guide>
        <p15:guide id="3" orient="horz" pos="473" userDrawn="1">
          <p15:clr>
            <a:srgbClr val="F26B43"/>
          </p15:clr>
        </p15:guide>
        <p15:guide id="4" orient="horz" pos="743" userDrawn="1">
          <p15:clr>
            <a:srgbClr val="F26B43"/>
          </p15:clr>
        </p15:guide>
        <p15:guide id="5" orient="horz" pos="2160" userDrawn="1">
          <p15:clr>
            <a:srgbClr val="F26B43"/>
          </p15:clr>
        </p15:guide>
        <p15:guide id="6" orient="horz" pos="3936" userDrawn="1">
          <p15:clr>
            <a:srgbClr val="F26B43"/>
          </p15:clr>
        </p15:guide>
        <p15:guide id="7" pos="231" userDrawn="1">
          <p15:clr>
            <a:srgbClr val="F26B43"/>
          </p15:clr>
        </p15:guide>
        <p15:guide id="8" pos="553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1"/>
            <a:ext cx="12188825" cy="13255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endParaRPr>
          </a:p>
        </p:txBody>
      </p:sp>
      <p:sp>
        <p:nvSpPr>
          <p:cNvPr id="2" name="Title Placeholder 1"/>
          <p:cNvSpPr>
            <a:spLocks noGrp="1"/>
          </p:cNvSpPr>
          <p:nvPr>
            <p:ph type="title"/>
          </p:nvPr>
        </p:nvSpPr>
        <p:spPr>
          <a:xfrm>
            <a:off x="483969" y="2"/>
            <a:ext cx="9410489" cy="130803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83969" y="1825625"/>
            <a:ext cx="1124052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7549" y="6356353"/>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26"/>
            <a:endParaRPr lang="en-US" dirty="0">
              <a:solidFill>
                <a:prstClr val="black">
                  <a:tint val="75000"/>
                </a:prstClr>
              </a:solidFill>
            </a:endParaRPr>
          </a:p>
        </p:txBody>
      </p:sp>
      <p:pic>
        <p:nvPicPr>
          <p:cNvPr id="7" name="Picture 6"/>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0855673" y="-12541"/>
            <a:ext cx="1333153" cy="1332909"/>
          </a:xfrm>
          <a:prstGeom prst="rect">
            <a:avLst/>
          </a:prstGeom>
        </p:spPr>
      </p:pic>
      <p:sp>
        <p:nvSpPr>
          <p:cNvPr id="9" name="Slide Number Placeholder 5"/>
          <p:cNvSpPr txBox="1">
            <a:spLocks/>
          </p:cNvSpPr>
          <p:nvPr userDrawn="1"/>
        </p:nvSpPr>
        <p:spPr>
          <a:xfrm>
            <a:off x="-180694" y="6356353"/>
            <a:ext cx="713917" cy="230832"/>
          </a:xfrm>
          <a:prstGeom prst="rect">
            <a:avLst/>
          </a:prstGeom>
          <a:noFill/>
          <a:effectLst/>
        </p:spPr>
        <p:txBody>
          <a:bodyPr wrap="square" rtlCol="0" anchor="ctr" anchorCtr="0">
            <a:spAutoFit/>
          </a:bodyPr>
          <a:lstStyle>
            <a:defPPr>
              <a:defRPr lang="en-US"/>
            </a:defPPr>
            <a:lvl1pPr marL="0" algn="r" defTabSz="914400" rtl="0" eaLnBrk="1" latinLnBrk="0" hangingPunct="1">
              <a:defRPr lang="en-US" sz="1100" b="1" kern="1200" smtClean="0">
                <a:solidFill>
                  <a:schemeClr val="bg1"/>
                </a:solidFill>
                <a:effectLst>
                  <a:outerShdw blurRad="38100" dist="38100" dir="2700000" algn="tl">
                    <a:srgbClr val="000000">
                      <a:alpha val="43137"/>
                    </a:srgb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31D051-25B9-436F-9B34-D83A7F1E4039}" type="slidenum">
              <a:rPr lang="uk-UA" sz="900" b="0">
                <a:solidFill>
                  <a:prstClr val="white">
                    <a:lumMod val="50000"/>
                  </a:prstClr>
                </a:solidFill>
                <a:effectLst/>
              </a:rPr>
              <a:pPr/>
              <a:t>‹#›</a:t>
            </a:fld>
            <a:endParaRPr lang="uk-UA" sz="900" b="0" dirty="0">
              <a:solidFill>
                <a:prstClr val="white">
                  <a:lumMod val="50000"/>
                </a:prstClr>
              </a:solidFill>
              <a:effectLst/>
            </a:endParaRPr>
          </a:p>
        </p:txBody>
      </p:sp>
    </p:spTree>
    <p:extLst>
      <p:ext uri="{BB962C8B-B14F-4D97-AF65-F5344CB8AC3E}">
        <p14:creationId xmlns:p14="http://schemas.microsoft.com/office/powerpoint/2010/main" val="1382771494"/>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955"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hf hdr="0" ftr="0" dt="0"/>
  <p:txStyles>
    <p:titleStyle>
      <a:lvl1pPr algn="l" defTabSz="914126" rtl="0" eaLnBrk="1" latinLnBrk="0" hangingPunct="1">
        <a:lnSpc>
          <a:spcPct val="90000"/>
        </a:lnSpc>
        <a:spcBef>
          <a:spcPct val="0"/>
        </a:spcBef>
        <a:buNone/>
        <a:defRPr sz="3599" b="1" i="0" kern="1200">
          <a:solidFill>
            <a:schemeClr val="bg1"/>
          </a:solidFill>
          <a:latin typeface="+mj-lt"/>
          <a:ea typeface="+mj-ea"/>
          <a:cs typeface="+mj-cs"/>
        </a:defRPr>
      </a:lvl1pPr>
    </p:titleStyle>
    <p:bodyStyle>
      <a:lvl1pPr marL="228531" indent="-228531" algn="l" defTabSz="914126" rtl="0" eaLnBrk="1" latinLnBrk="0" hangingPunct="1">
        <a:lnSpc>
          <a:spcPct val="90000"/>
        </a:lnSpc>
        <a:spcBef>
          <a:spcPts val="1000"/>
        </a:spcBef>
        <a:buClr>
          <a:schemeClr val="tx1">
            <a:lumMod val="50000"/>
            <a:lumOff val="50000"/>
          </a:schemeClr>
        </a:buClr>
        <a:buSzPct val="70000"/>
        <a:buFont typeface="Wingdings" panose="05000000000000000000" pitchFamily="2" charset="2"/>
        <a:buChar char=""/>
        <a:defRPr sz="1799" kern="1200">
          <a:solidFill>
            <a:schemeClr val="tx1">
              <a:lumMod val="50000"/>
              <a:lumOff val="50000"/>
            </a:schemeClr>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50000"/>
              <a:lumOff val="50000"/>
            </a:schemeClr>
          </a:solidFill>
          <a:latin typeface="+mn-lt"/>
          <a:ea typeface="+mn-ea"/>
          <a:cs typeface="+mn-cs"/>
        </a:defRPr>
      </a:lvl2pPr>
      <a:lvl3pPr marL="1142657" indent="-228531" algn="l" defTabSz="914126" rtl="0" eaLnBrk="1" latinLnBrk="0" hangingPunct="1">
        <a:lnSpc>
          <a:spcPct val="90000"/>
        </a:lnSpc>
        <a:spcBef>
          <a:spcPts val="500"/>
        </a:spcBef>
        <a:buFont typeface="Calibri" panose="020F0502020204030204" pitchFamily="34" charset="0"/>
        <a:buChar char="̶"/>
        <a:defRPr sz="1799" kern="1200">
          <a:solidFill>
            <a:schemeClr val="tx1">
              <a:lumMod val="50000"/>
              <a:lumOff val="50000"/>
            </a:schemeClr>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50000"/>
              <a:lumOff val="50000"/>
            </a:schemeClr>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50000"/>
              <a:lumOff val="50000"/>
            </a:schemeClr>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6"/>
            <a:ext cx="10512861"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7982" y="1825625"/>
            <a:ext cx="1051286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7982" y="6356351"/>
            <a:ext cx="274248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2B1A1E-1BE9-5C42-ABBC-AF029AE55CFE}" type="datetime1">
              <a:rPr lang="en-US" smtClean="0"/>
              <a:t>1/28/2019</a:t>
            </a:fld>
            <a:endParaRPr lang="en-US" dirty="0"/>
          </a:p>
        </p:txBody>
      </p:sp>
      <p:sp>
        <p:nvSpPr>
          <p:cNvPr id="5" name="Footer Placeholder 4"/>
          <p:cNvSpPr>
            <a:spLocks noGrp="1"/>
          </p:cNvSpPr>
          <p:nvPr>
            <p:ph type="ftr" sz="quarter" idx="3"/>
          </p:nvPr>
        </p:nvSpPr>
        <p:spPr>
          <a:xfrm>
            <a:off x="4037548" y="6356351"/>
            <a:ext cx="411372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08358" y="6356351"/>
            <a:ext cx="274248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40C0F5-2807-9C4B-8D6A-25BCF620BDE8}" type="slidenum">
              <a:rPr lang="en-US" smtClean="0"/>
              <a:t>‹#›</a:t>
            </a:fld>
            <a:endParaRPr lang="en-US" dirty="0"/>
          </a:p>
        </p:txBody>
      </p:sp>
    </p:spTree>
    <p:extLst>
      <p:ext uri="{BB962C8B-B14F-4D97-AF65-F5344CB8AC3E}">
        <p14:creationId xmlns:p14="http://schemas.microsoft.com/office/powerpoint/2010/main" val="3015923671"/>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ransition spd="slow">
    <p:fade/>
  </p:transition>
  <p:hf hdr="0" ftr="0" dt="0"/>
  <p:txStyles>
    <p:titleStyle>
      <a:lvl1pPr algn="l" defTabSz="914034" rtl="0" eaLnBrk="1" latinLnBrk="0" hangingPunct="1">
        <a:lnSpc>
          <a:spcPct val="90000"/>
        </a:lnSpc>
        <a:spcBef>
          <a:spcPct val="0"/>
        </a:spcBef>
        <a:buNone/>
        <a:defRPr sz="4398" kern="1200">
          <a:solidFill>
            <a:schemeClr val="tx1"/>
          </a:solidFill>
          <a:latin typeface="+mj-lt"/>
          <a:ea typeface="+mj-ea"/>
          <a:cs typeface="+mj-cs"/>
        </a:defRPr>
      </a:lvl1pPr>
    </p:titleStyle>
    <p:bodyStyle>
      <a:lvl1pPr marL="228509" indent="-228509" algn="l" defTabSz="914034"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26" indent="-228509" algn="l" defTabSz="914034"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543" indent="-228509" algn="l" defTabSz="914034"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560"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577"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594"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611"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628"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646"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034" rtl="0" eaLnBrk="1" latinLnBrk="0" hangingPunct="1">
        <a:defRPr sz="1799" kern="1200">
          <a:solidFill>
            <a:schemeClr val="tx1"/>
          </a:solidFill>
          <a:latin typeface="+mn-lt"/>
          <a:ea typeface="+mn-ea"/>
          <a:cs typeface="+mn-cs"/>
        </a:defRPr>
      </a:lvl1pPr>
      <a:lvl2pPr marL="457017" algn="l" defTabSz="914034" rtl="0" eaLnBrk="1" latinLnBrk="0" hangingPunct="1">
        <a:defRPr sz="1799" kern="1200">
          <a:solidFill>
            <a:schemeClr val="tx1"/>
          </a:solidFill>
          <a:latin typeface="+mn-lt"/>
          <a:ea typeface="+mn-ea"/>
          <a:cs typeface="+mn-cs"/>
        </a:defRPr>
      </a:lvl2pPr>
      <a:lvl3pPr marL="914034" algn="l" defTabSz="914034" rtl="0" eaLnBrk="1" latinLnBrk="0" hangingPunct="1">
        <a:defRPr sz="1799" kern="1200">
          <a:solidFill>
            <a:schemeClr val="tx1"/>
          </a:solidFill>
          <a:latin typeface="+mn-lt"/>
          <a:ea typeface="+mn-ea"/>
          <a:cs typeface="+mn-cs"/>
        </a:defRPr>
      </a:lvl3pPr>
      <a:lvl4pPr marL="1371051" algn="l" defTabSz="914034" rtl="0" eaLnBrk="1" latinLnBrk="0" hangingPunct="1">
        <a:defRPr sz="1799" kern="1200">
          <a:solidFill>
            <a:schemeClr val="tx1"/>
          </a:solidFill>
          <a:latin typeface="+mn-lt"/>
          <a:ea typeface="+mn-ea"/>
          <a:cs typeface="+mn-cs"/>
        </a:defRPr>
      </a:lvl4pPr>
      <a:lvl5pPr marL="1828068" algn="l" defTabSz="914034" rtl="0" eaLnBrk="1" latinLnBrk="0" hangingPunct="1">
        <a:defRPr sz="1799" kern="1200">
          <a:solidFill>
            <a:schemeClr val="tx1"/>
          </a:solidFill>
          <a:latin typeface="+mn-lt"/>
          <a:ea typeface="+mn-ea"/>
          <a:cs typeface="+mn-cs"/>
        </a:defRPr>
      </a:lvl5pPr>
      <a:lvl6pPr marL="2285086" algn="l" defTabSz="914034" rtl="0" eaLnBrk="1" latinLnBrk="0" hangingPunct="1">
        <a:defRPr sz="1799" kern="1200">
          <a:solidFill>
            <a:schemeClr val="tx1"/>
          </a:solidFill>
          <a:latin typeface="+mn-lt"/>
          <a:ea typeface="+mn-ea"/>
          <a:cs typeface="+mn-cs"/>
        </a:defRPr>
      </a:lvl6pPr>
      <a:lvl7pPr marL="2742103" algn="l" defTabSz="914034" rtl="0" eaLnBrk="1" latinLnBrk="0" hangingPunct="1">
        <a:defRPr sz="1799" kern="1200">
          <a:solidFill>
            <a:schemeClr val="tx1"/>
          </a:solidFill>
          <a:latin typeface="+mn-lt"/>
          <a:ea typeface="+mn-ea"/>
          <a:cs typeface="+mn-cs"/>
        </a:defRPr>
      </a:lvl7pPr>
      <a:lvl8pPr marL="3199120" algn="l" defTabSz="914034" rtl="0" eaLnBrk="1" latinLnBrk="0" hangingPunct="1">
        <a:defRPr sz="1799" kern="1200">
          <a:solidFill>
            <a:schemeClr val="tx1"/>
          </a:solidFill>
          <a:latin typeface="+mn-lt"/>
          <a:ea typeface="+mn-ea"/>
          <a:cs typeface="+mn-cs"/>
        </a:defRPr>
      </a:lvl8pPr>
      <a:lvl9pPr marL="3656137" algn="l" defTabSz="914034"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261969" y="604595"/>
            <a:ext cx="6963723" cy="1523494"/>
          </a:xfrm>
          <a:prstGeom prst="rect">
            <a:avLst/>
          </a:prstGeom>
        </p:spPr>
        <p:txBody>
          <a:bodyPr wrap="square" lIns="0" tIns="0" rIns="0" bIns="0">
            <a:spAutoFit/>
          </a:bodyPr>
          <a:lstStyle>
            <a:lvl1pPr>
              <a:defRPr sz="9900" b="1" i="0">
                <a:solidFill>
                  <a:schemeClr val="tx1"/>
                </a:solidFill>
                <a:latin typeface="Brooklyn Bold"/>
                <a:cs typeface="Brooklyn Bold"/>
              </a:defRPr>
            </a:lvl1pPr>
          </a:lstStyle>
          <a:p>
            <a:endParaRPr/>
          </a:p>
        </p:txBody>
      </p:sp>
      <p:sp>
        <p:nvSpPr>
          <p:cNvPr id="3" name="Holder 3"/>
          <p:cNvSpPr>
            <a:spLocks noGrp="1"/>
          </p:cNvSpPr>
          <p:nvPr>
            <p:ph type="body" idx="1"/>
          </p:nvPr>
        </p:nvSpPr>
        <p:spPr>
          <a:xfrm>
            <a:off x="1261970" y="1234999"/>
            <a:ext cx="9124679" cy="800219"/>
          </a:xfrm>
          <a:prstGeom prst="rect">
            <a:avLst/>
          </a:prstGeom>
        </p:spPr>
        <p:txBody>
          <a:bodyPr wrap="square" lIns="0" tIns="0" rIns="0" bIns="0">
            <a:spAutoFit/>
          </a:bodyPr>
          <a:lstStyle>
            <a:lvl1pPr>
              <a:defRPr sz="5200" b="1" i="0">
                <a:solidFill>
                  <a:schemeClr val="tx1"/>
                </a:solidFill>
                <a:latin typeface="Brooklyn Light"/>
                <a:cs typeface="Brooklyn Light"/>
              </a:defRPr>
            </a:lvl1pPr>
          </a:lstStyle>
          <a:p>
            <a:endParaRPr/>
          </a:p>
        </p:txBody>
      </p:sp>
      <p:sp>
        <p:nvSpPr>
          <p:cNvPr id="4" name="Holder 4"/>
          <p:cNvSpPr>
            <a:spLocks noGrp="1"/>
          </p:cNvSpPr>
          <p:nvPr>
            <p:ph type="ftr" sz="quarter" idx="5"/>
          </p:nvPr>
        </p:nvSpPr>
        <p:spPr>
          <a:xfrm>
            <a:off x="6124802" y="6556307"/>
            <a:ext cx="4470134" cy="166712"/>
          </a:xfrm>
          <a:prstGeom prst="rect">
            <a:avLst/>
          </a:prstGeom>
        </p:spPr>
        <p:txBody>
          <a:bodyPr wrap="square" lIns="0" tIns="0" rIns="0" bIns="0">
            <a:spAutoFit/>
          </a:bodyPr>
          <a:lstStyle>
            <a:lvl1pPr>
              <a:defRPr sz="546" b="0" i="0">
                <a:solidFill>
                  <a:srgbClr val="7F7F7F"/>
                </a:solidFill>
                <a:latin typeface="Arial"/>
                <a:cs typeface="Arial"/>
              </a:defRPr>
            </a:lvl1pPr>
          </a:lstStyle>
          <a:p>
            <a:pPr marL="7700">
              <a:lnSpc>
                <a:spcPts val="600"/>
              </a:lnSpc>
            </a:pPr>
            <a:r>
              <a:rPr lang="en-US" spc="-3"/>
              <a:t>©2018 </a:t>
            </a:r>
            <a:r>
              <a:rPr lang="en-US" spc="-18"/>
              <a:t>AT&amp;T </a:t>
            </a:r>
            <a:r>
              <a:rPr lang="en-US"/>
              <a:t>Intellectual Property.FirstNet, First </a:t>
            </a:r>
            <a:r>
              <a:rPr lang="en-US" spc="3"/>
              <a:t>Responder Network </a:t>
            </a:r>
            <a:r>
              <a:rPr lang="en-US"/>
              <a:t>Authority, </a:t>
            </a:r>
            <a:r>
              <a:rPr lang="en-US" spc="3"/>
              <a:t>and </a:t>
            </a:r>
            <a:r>
              <a:rPr lang="en-US"/>
              <a:t>FirstNet </a:t>
            </a:r>
            <a:r>
              <a:rPr lang="en-US" spc="3"/>
              <a:t>logo </a:t>
            </a:r>
            <a:r>
              <a:rPr lang="en-US"/>
              <a:t>are registered trademarks </a:t>
            </a:r>
            <a:r>
              <a:rPr lang="en-US" spc="3"/>
              <a:t>and </a:t>
            </a:r>
            <a:r>
              <a:rPr lang="en-US" spc="6"/>
              <a:t>service</a:t>
            </a:r>
            <a:r>
              <a:rPr lang="en-US" spc="9"/>
              <a:t> </a:t>
            </a:r>
            <a:r>
              <a:rPr lang="en-US" spc="3"/>
              <a:t>marks</a:t>
            </a:r>
          </a:p>
          <a:p>
            <a:pPr marL="7700">
              <a:lnSpc>
                <a:spcPts val="652"/>
              </a:lnSpc>
            </a:pPr>
            <a:r>
              <a:rPr lang="en-US"/>
              <a:t>of FirstNet, </a:t>
            </a:r>
            <a:r>
              <a:rPr lang="en-US" spc="3"/>
              <a:t>an independent </a:t>
            </a:r>
            <a:r>
              <a:rPr lang="en-US"/>
              <a:t>authority within the </a:t>
            </a:r>
            <a:r>
              <a:rPr lang="en-US" spc="-3"/>
              <a:t>U.S. </a:t>
            </a:r>
            <a:r>
              <a:rPr lang="en-US" spc="3"/>
              <a:t>Department </a:t>
            </a:r>
            <a:r>
              <a:rPr lang="en-US"/>
              <a:t>of </a:t>
            </a:r>
            <a:r>
              <a:rPr lang="en-US" spc="3"/>
              <a:t>Commerce. </a:t>
            </a:r>
            <a:r>
              <a:rPr lang="en-US"/>
              <a:t>All other </a:t>
            </a:r>
            <a:r>
              <a:rPr lang="en-US" spc="3"/>
              <a:t>marks </a:t>
            </a:r>
            <a:r>
              <a:rPr lang="en-US"/>
              <a:t>are the </a:t>
            </a:r>
            <a:r>
              <a:rPr lang="en-US" spc="6"/>
              <a:t>property </a:t>
            </a:r>
            <a:r>
              <a:rPr lang="en-US"/>
              <a:t>of their respective</a:t>
            </a:r>
            <a:r>
              <a:rPr lang="en-US" spc="100"/>
              <a:t> </a:t>
            </a:r>
            <a:r>
              <a:rPr lang="en-US"/>
              <a:t>owners.</a:t>
            </a:r>
            <a:endParaRPr lang="en-US" dirty="0"/>
          </a:p>
        </p:txBody>
      </p:sp>
      <p:sp>
        <p:nvSpPr>
          <p:cNvPr id="5" name="Holder 5"/>
          <p:cNvSpPr>
            <a:spLocks noGrp="1"/>
          </p:cNvSpPr>
          <p:nvPr>
            <p:ph type="dt" sz="half" idx="6"/>
          </p:nvPr>
        </p:nvSpPr>
        <p:spPr>
          <a:xfrm>
            <a:off x="609441" y="6377940"/>
            <a:ext cx="280343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1/28/2019</a:t>
            </a:fld>
            <a:endParaRPr lang="en-US"/>
          </a:p>
        </p:txBody>
      </p:sp>
      <p:sp>
        <p:nvSpPr>
          <p:cNvPr id="6" name="Holder 6"/>
          <p:cNvSpPr>
            <a:spLocks noGrp="1"/>
          </p:cNvSpPr>
          <p:nvPr>
            <p:ph type="sldNum" sz="quarter" idx="7"/>
          </p:nvPr>
        </p:nvSpPr>
        <p:spPr>
          <a:xfrm>
            <a:off x="8775955" y="6377940"/>
            <a:ext cx="280343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15370195"/>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Lst>
  <p:txStyles>
    <p:titleStyle>
      <a:lvl1pPr>
        <a:defRPr>
          <a:latin typeface="+mj-lt"/>
          <a:ea typeface="+mj-ea"/>
          <a:cs typeface="+mj-cs"/>
        </a:defRPr>
      </a:lvl1pPr>
    </p:titleStyle>
    <p:bodyStyle>
      <a:lvl1pPr marL="0">
        <a:defRPr>
          <a:latin typeface="+mn-lt"/>
          <a:ea typeface="+mn-ea"/>
          <a:cs typeface="+mn-cs"/>
        </a:defRPr>
      </a:lvl1pPr>
      <a:lvl2pPr marL="277200">
        <a:defRPr>
          <a:latin typeface="+mn-lt"/>
          <a:ea typeface="+mn-ea"/>
          <a:cs typeface="+mn-cs"/>
        </a:defRPr>
      </a:lvl2pPr>
      <a:lvl3pPr marL="554401">
        <a:defRPr>
          <a:latin typeface="+mn-lt"/>
          <a:ea typeface="+mn-ea"/>
          <a:cs typeface="+mn-cs"/>
        </a:defRPr>
      </a:lvl3pPr>
      <a:lvl4pPr marL="831601">
        <a:defRPr>
          <a:latin typeface="+mn-lt"/>
          <a:ea typeface="+mn-ea"/>
          <a:cs typeface="+mn-cs"/>
        </a:defRPr>
      </a:lvl4pPr>
      <a:lvl5pPr marL="1108801">
        <a:defRPr>
          <a:latin typeface="+mn-lt"/>
          <a:ea typeface="+mn-ea"/>
          <a:cs typeface="+mn-cs"/>
        </a:defRPr>
      </a:lvl5pPr>
      <a:lvl6pPr marL="1386002">
        <a:defRPr>
          <a:latin typeface="+mn-lt"/>
          <a:ea typeface="+mn-ea"/>
          <a:cs typeface="+mn-cs"/>
        </a:defRPr>
      </a:lvl6pPr>
      <a:lvl7pPr marL="1663202">
        <a:defRPr>
          <a:latin typeface="+mn-lt"/>
          <a:ea typeface="+mn-ea"/>
          <a:cs typeface="+mn-cs"/>
        </a:defRPr>
      </a:lvl7pPr>
      <a:lvl8pPr marL="1940403">
        <a:defRPr>
          <a:latin typeface="+mn-lt"/>
          <a:ea typeface="+mn-ea"/>
          <a:cs typeface="+mn-cs"/>
        </a:defRPr>
      </a:lvl8pPr>
      <a:lvl9pPr marL="2217603">
        <a:defRPr>
          <a:latin typeface="+mn-lt"/>
          <a:ea typeface="+mn-ea"/>
          <a:cs typeface="+mn-cs"/>
        </a:defRPr>
      </a:lvl9pPr>
    </p:bodyStyle>
    <p:otherStyle>
      <a:lvl1pPr marL="0">
        <a:defRPr>
          <a:latin typeface="+mn-lt"/>
          <a:ea typeface="+mn-ea"/>
          <a:cs typeface="+mn-cs"/>
        </a:defRPr>
      </a:lvl1pPr>
      <a:lvl2pPr marL="277200">
        <a:defRPr>
          <a:latin typeface="+mn-lt"/>
          <a:ea typeface="+mn-ea"/>
          <a:cs typeface="+mn-cs"/>
        </a:defRPr>
      </a:lvl2pPr>
      <a:lvl3pPr marL="554401">
        <a:defRPr>
          <a:latin typeface="+mn-lt"/>
          <a:ea typeface="+mn-ea"/>
          <a:cs typeface="+mn-cs"/>
        </a:defRPr>
      </a:lvl3pPr>
      <a:lvl4pPr marL="831601">
        <a:defRPr>
          <a:latin typeface="+mn-lt"/>
          <a:ea typeface="+mn-ea"/>
          <a:cs typeface="+mn-cs"/>
        </a:defRPr>
      </a:lvl4pPr>
      <a:lvl5pPr marL="1108801">
        <a:defRPr>
          <a:latin typeface="+mn-lt"/>
          <a:ea typeface="+mn-ea"/>
          <a:cs typeface="+mn-cs"/>
        </a:defRPr>
      </a:lvl5pPr>
      <a:lvl6pPr marL="1386002">
        <a:defRPr>
          <a:latin typeface="+mn-lt"/>
          <a:ea typeface="+mn-ea"/>
          <a:cs typeface="+mn-cs"/>
        </a:defRPr>
      </a:lvl6pPr>
      <a:lvl7pPr marL="1663202">
        <a:defRPr>
          <a:latin typeface="+mn-lt"/>
          <a:ea typeface="+mn-ea"/>
          <a:cs typeface="+mn-cs"/>
        </a:defRPr>
      </a:lvl7pPr>
      <a:lvl8pPr marL="1940403">
        <a:defRPr>
          <a:latin typeface="+mn-lt"/>
          <a:ea typeface="+mn-ea"/>
          <a:cs typeface="+mn-cs"/>
        </a:defRPr>
      </a:lvl8pPr>
      <a:lvl9pPr marL="2217603">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82.xml"/></Relationships>
</file>

<file path=ppt/slides/_rels/slide10.xml.rels><?xml version="1.0" encoding="UTF-8" standalone="yes"?>
<Relationships xmlns="http://schemas.openxmlformats.org/package/2006/relationships"><Relationship Id="rId8" Type="http://schemas.openxmlformats.org/officeDocument/2006/relationships/image" Target="../media/image28.emf"/><Relationship Id="rId13" Type="http://schemas.openxmlformats.org/officeDocument/2006/relationships/image" Target="../media/image32.png"/><Relationship Id="rId3" Type="http://schemas.openxmlformats.org/officeDocument/2006/relationships/image" Target="../media/image20.png"/><Relationship Id="rId7" Type="http://schemas.openxmlformats.org/officeDocument/2006/relationships/image" Target="../media/image23.emf"/><Relationship Id="rId12"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2.gif"/><Relationship Id="rId11" Type="http://schemas.openxmlformats.org/officeDocument/2006/relationships/image" Target="../media/image30.png"/><Relationship Id="rId5" Type="http://schemas.openxmlformats.org/officeDocument/2006/relationships/hyperlink" Target="http://www.google.com/url?sa=i&amp;rct=j&amp;q=&amp;esrc=s&amp;source=images&amp;cd=&amp;cad=rja&amp;uact=8&amp;ved=0ahUKEwju3Y6Wh93NAhUm7IMKHenODAwQjRwIBw&amp;url=http://www.animationlibrary.com/sc/296/Police/?page=7&amp;bvm=bv.126130881,d.amc&amp;psig=AFQjCNE9NMJJtDrlMnoZfR03DWxC5HDUCQ&amp;ust=1467833264100899" TargetMode="External"/><Relationship Id="rId1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7.png"/><Relationship Id="rId9" Type="http://schemas.openxmlformats.org/officeDocument/2006/relationships/image" Target="../media/image24.emf"/><Relationship Id="rId1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ved=0ahUKEwju3Y6Wh93NAhUm7IMKHenODAwQjRwIBw&amp;url=http://www.animationlibrary.com/sc/296/Police/?page=7&amp;bvm=bv.126130881,d.amc&amp;psig=AFQjCNE9NMJJtDrlMnoZfR03DWxC5HDUCQ&amp;ust=1467833264100899" TargetMode="External"/><Relationship Id="rId13" Type="http://schemas.openxmlformats.org/officeDocument/2006/relationships/image" Target="../media/image39.png"/><Relationship Id="rId1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36.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7.xml"/><Relationship Id="rId16" Type="http://schemas.openxmlformats.org/officeDocument/2006/relationships/image" Target="../media/image42.png"/><Relationship Id="rId20"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image" Target="../media/image35.png"/><Relationship Id="rId11" Type="http://schemas.openxmlformats.org/officeDocument/2006/relationships/image" Target="../media/image37.png"/><Relationship Id="rId5" Type="http://schemas.openxmlformats.org/officeDocument/2006/relationships/image" Target="../media/image34.png"/><Relationship Id="rId15" Type="http://schemas.openxmlformats.org/officeDocument/2006/relationships/image" Target="../media/image41.png"/><Relationship Id="rId10" Type="http://schemas.openxmlformats.org/officeDocument/2006/relationships/image" Target="../media/image23.emf"/><Relationship Id="rId19" Type="http://schemas.openxmlformats.org/officeDocument/2006/relationships/image" Target="../media/image44.png"/><Relationship Id="rId4" Type="http://schemas.openxmlformats.org/officeDocument/2006/relationships/image" Target="../media/image33.png"/><Relationship Id="rId9" Type="http://schemas.openxmlformats.org/officeDocument/2006/relationships/image" Target="../media/image22.gif"/><Relationship Id="rId14"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88.xml"/></Relationships>
</file>

<file path=ppt/slides/_rels/slide1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88.xml"/></Relationships>
</file>

<file path=ppt/slides/_rels/slide14.xml.rels><?xml version="1.0" encoding="UTF-8" standalone="yes"?>
<Relationships xmlns="http://schemas.openxmlformats.org/package/2006/relationships"><Relationship Id="rId3" Type="http://schemas.openxmlformats.org/officeDocument/2006/relationships/hyperlink" Target="http://www.firstnet.com/" TargetMode="External"/><Relationship Id="rId2" Type="http://schemas.openxmlformats.org/officeDocument/2006/relationships/hyperlink" Target="http://www.firstnet.gov/" TargetMode="External"/><Relationship Id="rId1" Type="http://schemas.openxmlformats.org/officeDocument/2006/relationships/slideLayout" Target="../slideLayouts/slideLayout8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88.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91.xml"/></Relationships>
</file>

<file path=ppt/slides/_rels/slide6.xml.rels><?xml version="1.0" encoding="UTF-8" standalone="yes"?>
<Relationships xmlns="http://schemas.openxmlformats.org/package/2006/relationships"><Relationship Id="rId3" Type="http://schemas.openxmlformats.org/officeDocument/2006/relationships/hyperlink" Target="https://youtu.be/Zy65_x8TGJc" TargetMode="External"/><Relationship Id="rId2" Type="http://schemas.openxmlformats.org/officeDocument/2006/relationships/notesSlide" Target="../notesSlides/notesSlide3.xml"/><Relationship Id="rId1" Type="http://schemas.openxmlformats.org/officeDocument/2006/relationships/slideLayout" Target="../slideLayouts/slideLayout91.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8.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20.png"/><Relationship Id="rId7" Type="http://schemas.openxmlformats.org/officeDocument/2006/relationships/image" Target="../media/image23.emf"/><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2.gif"/><Relationship Id="rId5" Type="http://schemas.openxmlformats.org/officeDocument/2006/relationships/hyperlink" Target="http://www.google.com/url?sa=i&amp;rct=j&amp;q=&amp;esrc=s&amp;source=images&amp;cd=&amp;cad=rja&amp;uact=8&amp;ved=0ahUKEwju3Y6Wh93NAhUm7IMKHenODAwQjRwIBw&amp;url=http://www.animationlibrary.com/sc/296/Police/?page=7&amp;bvm=bv.126130881,d.amc&amp;psig=AFQjCNE9NMJJtDrlMnoZfR03DWxC5HDUCQ&amp;ust=1467833264100899" TargetMode="External"/><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52" y="652"/>
            <a:ext cx="12182172" cy="6856214"/>
          </a:xfrm>
          <a:prstGeom prst="rect">
            <a:avLst/>
          </a:prstGeom>
          <a:blipFill>
            <a:blip r:embed="rId3" cstate="print"/>
            <a:stretch>
              <a:fillRect/>
            </a:stretch>
          </a:blipFill>
        </p:spPr>
        <p:txBody>
          <a:bodyPr wrap="square" lIns="0" tIns="0" rIns="0" bIns="0" rtlCol="0"/>
          <a:lstStyle/>
          <a:p>
            <a:endParaRPr sz="1091"/>
          </a:p>
        </p:txBody>
      </p:sp>
      <p:sp>
        <p:nvSpPr>
          <p:cNvPr id="3" name="object 3"/>
          <p:cNvSpPr/>
          <p:nvPr/>
        </p:nvSpPr>
        <p:spPr>
          <a:xfrm>
            <a:off x="12139893" y="4076291"/>
            <a:ext cx="49279" cy="49279"/>
          </a:xfrm>
          <a:custGeom>
            <a:avLst/>
            <a:gdLst/>
            <a:ahLst/>
            <a:cxnLst/>
            <a:rect l="l" t="t" r="r" b="b"/>
            <a:pathLst>
              <a:path w="81280" h="81279">
                <a:moveTo>
                  <a:pt x="0" y="0"/>
                </a:moveTo>
                <a:lnTo>
                  <a:pt x="80707" y="80707"/>
                </a:lnTo>
              </a:path>
            </a:pathLst>
          </a:custGeom>
          <a:ln w="44564">
            <a:solidFill>
              <a:srgbClr val="241F21"/>
            </a:solidFill>
          </a:ln>
        </p:spPr>
        <p:txBody>
          <a:bodyPr wrap="square" lIns="0" tIns="0" rIns="0" bIns="0" rtlCol="0"/>
          <a:lstStyle/>
          <a:p>
            <a:endParaRPr sz="1091"/>
          </a:p>
        </p:txBody>
      </p:sp>
      <p:sp>
        <p:nvSpPr>
          <p:cNvPr id="4" name="object 4"/>
          <p:cNvSpPr/>
          <p:nvPr/>
        </p:nvSpPr>
        <p:spPr>
          <a:xfrm>
            <a:off x="12058833" y="4076292"/>
            <a:ext cx="130126" cy="130126"/>
          </a:xfrm>
          <a:custGeom>
            <a:avLst/>
            <a:gdLst/>
            <a:ahLst/>
            <a:cxnLst/>
            <a:rect l="l" t="t" r="r" b="b"/>
            <a:pathLst>
              <a:path w="214630" h="214629">
                <a:moveTo>
                  <a:pt x="0" y="0"/>
                </a:moveTo>
                <a:lnTo>
                  <a:pt x="214406" y="214406"/>
                </a:lnTo>
              </a:path>
            </a:pathLst>
          </a:custGeom>
          <a:ln w="44564">
            <a:solidFill>
              <a:srgbClr val="241F21"/>
            </a:solidFill>
          </a:ln>
        </p:spPr>
        <p:txBody>
          <a:bodyPr wrap="square" lIns="0" tIns="0" rIns="0" bIns="0" rtlCol="0"/>
          <a:lstStyle/>
          <a:p>
            <a:endParaRPr sz="1091"/>
          </a:p>
        </p:txBody>
      </p:sp>
      <p:sp>
        <p:nvSpPr>
          <p:cNvPr id="5" name="object 5"/>
          <p:cNvSpPr/>
          <p:nvPr/>
        </p:nvSpPr>
        <p:spPr>
          <a:xfrm>
            <a:off x="11977782" y="4076291"/>
            <a:ext cx="211360" cy="211360"/>
          </a:xfrm>
          <a:custGeom>
            <a:avLst/>
            <a:gdLst/>
            <a:ahLst/>
            <a:cxnLst/>
            <a:rect l="l" t="t" r="r" b="b"/>
            <a:pathLst>
              <a:path w="348615" h="348615">
                <a:moveTo>
                  <a:pt x="0" y="0"/>
                </a:moveTo>
                <a:lnTo>
                  <a:pt x="348091" y="348091"/>
                </a:lnTo>
              </a:path>
            </a:pathLst>
          </a:custGeom>
          <a:ln w="44564">
            <a:solidFill>
              <a:srgbClr val="241F21"/>
            </a:solidFill>
          </a:ln>
        </p:spPr>
        <p:txBody>
          <a:bodyPr wrap="square" lIns="0" tIns="0" rIns="0" bIns="0" rtlCol="0"/>
          <a:lstStyle/>
          <a:p>
            <a:endParaRPr sz="1091"/>
          </a:p>
        </p:txBody>
      </p:sp>
      <p:sp>
        <p:nvSpPr>
          <p:cNvPr id="6" name="object 6"/>
          <p:cNvSpPr/>
          <p:nvPr/>
        </p:nvSpPr>
        <p:spPr>
          <a:xfrm>
            <a:off x="11896729" y="4076292"/>
            <a:ext cx="292208" cy="292208"/>
          </a:xfrm>
          <a:custGeom>
            <a:avLst/>
            <a:gdLst/>
            <a:ahLst/>
            <a:cxnLst/>
            <a:rect l="l" t="t" r="r" b="b"/>
            <a:pathLst>
              <a:path w="481965" h="481965">
                <a:moveTo>
                  <a:pt x="0" y="0"/>
                </a:moveTo>
                <a:lnTo>
                  <a:pt x="481780" y="481780"/>
                </a:lnTo>
              </a:path>
            </a:pathLst>
          </a:custGeom>
          <a:ln w="44564">
            <a:solidFill>
              <a:srgbClr val="241F21"/>
            </a:solidFill>
          </a:ln>
        </p:spPr>
        <p:txBody>
          <a:bodyPr wrap="square" lIns="0" tIns="0" rIns="0" bIns="0" rtlCol="0"/>
          <a:lstStyle/>
          <a:p>
            <a:endParaRPr sz="1091"/>
          </a:p>
        </p:txBody>
      </p:sp>
      <p:sp>
        <p:nvSpPr>
          <p:cNvPr id="7" name="object 7"/>
          <p:cNvSpPr/>
          <p:nvPr/>
        </p:nvSpPr>
        <p:spPr>
          <a:xfrm>
            <a:off x="11815672" y="4076291"/>
            <a:ext cx="373442" cy="373442"/>
          </a:xfrm>
          <a:custGeom>
            <a:avLst/>
            <a:gdLst/>
            <a:ahLst/>
            <a:cxnLst/>
            <a:rect l="l" t="t" r="r" b="b"/>
            <a:pathLst>
              <a:path w="615950" h="615950">
                <a:moveTo>
                  <a:pt x="0" y="0"/>
                </a:moveTo>
                <a:lnTo>
                  <a:pt x="615472" y="615472"/>
                </a:lnTo>
              </a:path>
            </a:pathLst>
          </a:custGeom>
          <a:ln w="44564">
            <a:solidFill>
              <a:srgbClr val="241F21"/>
            </a:solidFill>
          </a:ln>
        </p:spPr>
        <p:txBody>
          <a:bodyPr wrap="square" lIns="0" tIns="0" rIns="0" bIns="0" rtlCol="0"/>
          <a:lstStyle/>
          <a:p>
            <a:endParaRPr sz="1091"/>
          </a:p>
        </p:txBody>
      </p:sp>
      <p:sp>
        <p:nvSpPr>
          <p:cNvPr id="8" name="object 8"/>
          <p:cNvSpPr/>
          <p:nvPr/>
        </p:nvSpPr>
        <p:spPr>
          <a:xfrm>
            <a:off x="11734616" y="4076291"/>
            <a:ext cx="454290" cy="454290"/>
          </a:xfrm>
          <a:custGeom>
            <a:avLst/>
            <a:gdLst/>
            <a:ahLst/>
            <a:cxnLst/>
            <a:rect l="l" t="t" r="r" b="b"/>
            <a:pathLst>
              <a:path w="749300" h="749300">
                <a:moveTo>
                  <a:pt x="0" y="0"/>
                </a:moveTo>
                <a:lnTo>
                  <a:pt x="749164" y="749164"/>
                </a:lnTo>
              </a:path>
            </a:pathLst>
          </a:custGeom>
          <a:ln w="44564">
            <a:solidFill>
              <a:srgbClr val="241F21"/>
            </a:solidFill>
          </a:ln>
        </p:spPr>
        <p:txBody>
          <a:bodyPr wrap="square" lIns="0" tIns="0" rIns="0" bIns="0" rtlCol="0"/>
          <a:lstStyle/>
          <a:p>
            <a:endParaRPr sz="1091"/>
          </a:p>
        </p:txBody>
      </p:sp>
      <p:sp>
        <p:nvSpPr>
          <p:cNvPr id="9" name="object 9"/>
          <p:cNvSpPr/>
          <p:nvPr/>
        </p:nvSpPr>
        <p:spPr>
          <a:xfrm>
            <a:off x="11653561" y="4076291"/>
            <a:ext cx="535523" cy="535523"/>
          </a:xfrm>
          <a:custGeom>
            <a:avLst/>
            <a:gdLst/>
            <a:ahLst/>
            <a:cxnLst/>
            <a:rect l="l" t="t" r="r" b="b"/>
            <a:pathLst>
              <a:path w="883284" h="883284">
                <a:moveTo>
                  <a:pt x="0" y="0"/>
                </a:moveTo>
                <a:lnTo>
                  <a:pt x="882857" y="882857"/>
                </a:lnTo>
              </a:path>
            </a:pathLst>
          </a:custGeom>
          <a:ln w="44564">
            <a:solidFill>
              <a:srgbClr val="241F21"/>
            </a:solidFill>
          </a:ln>
        </p:spPr>
        <p:txBody>
          <a:bodyPr wrap="square" lIns="0" tIns="0" rIns="0" bIns="0" rtlCol="0"/>
          <a:lstStyle/>
          <a:p>
            <a:endParaRPr sz="1091"/>
          </a:p>
        </p:txBody>
      </p:sp>
      <p:sp>
        <p:nvSpPr>
          <p:cNvPr id="10" name="object 10"/>
          <p:cNvSpPr/>
          <p:nvPr/>
        </p:nvSpPr>
        <p:spPr>
          <a:xfrm>
            <a:off x="11572505" y="4076291"/>
            <a:ext cx="616371" cy="616371"/>
          </a:xfrm>
          <a:custGeom>
            <a:avLst/>
            <a:gdLst/>
            <a:ahLst/>
            <a:cxnLst/>
            <a:rect l="l" t="t" r="r" b="b"/>
            <a:pathLst>
              <a:path w="1016634" h="1016634">
                <a:moveTo>
                  <a:pt x="0" y="0"/>
                </a:moveTo>
                <a:lnTo>
                  <a:pt x="1016549" y="1016549"/>
                </a:lnTo>
              </a:path>
            </a:pathLst>
          </a:custGeom>
          <a:ln w="44564">
            <a:solidFill>
              <a:srgbClr val="241F21"/>
            </a:solidFill>
          </a:ln>
        </p:spPr>
        <p:txBody>
          <a:bodyPr wrap="square" lIns="0" tIns="0" rIns="0" bIns="0" rtlCol="0"/>
          <a:lstStyle/>
          <a:p>
            <a:endParaRPr sz="1091"/>
          </a:p>
        </p:txBody>
      </p:sp>
      <p:sp>
        <p:nvSpPr>
          <p:cNvPr id="11" name="object 11"/>
          <p:cNvSpPr/>
          <p:nvPr/>
        </p:nvSpPr>
        <p:spPr>
          <a:xfrm>
            <a:off x="11491450" y="4076291"/>
            <a:ext cx="697604" cy="697604"/>
          </a:xfrm>
          <a:custGeom>
            <a:avLst/>
            <a:gdLst/>
            <a:ahLst/>
            <a:cxnLst/>
            <a:rect l="l" t="t" r="r" b="b"/>
            <a:pathLst>
              <a:path w="1150619" h="1150620">
                <a:moveTo>
                  <a:pt x="0" y="0"/>
                </a:moveTo>
                <a:lnTo>
                  <a:pt x="1150241" y="1150241"/>
                </a:lnTo>
              </a:path>
            </a:pathLst>
          </a:custGeom>
          <a:ln w="44564">
            <a:solidFill>
              <a:srgbClr val="241F21"/>
            </a:solidFill>
          </a:ln>
        </p:spPr>
        <p:txBody>
          <a:bodyPr wrap="square" lIns="0" tIns="0" rIns="0" bIns="0" rtlCol="0"/>
          <a:lstStyle/>
          <a:p>
            <a:endParaRPr sz="1091"/>
          </a:p>
        </p:txBody>
      </p:sp>
      <p:sp>
        <p:nvSpPr>
          <p:cNvPr id="12" name="object 12"/>
          <p:cNvSpPr/>
          <p:nvPr/>
        </p:nvSpPr>
        <p:spPr>
          <a:xfrm>
            <a:off x="11410398" y="4076291"/>
            <a:ext cx="778452" cy="778452"/>
          </a:xfrm>
          <a:custGeom>
            <a:avLst/>
            <a:gdLst/>
            <a:ahLst/>
            <a:cxnLst/>
            <a:rect l="l" t="t" r="r" b="b"/>
            <a:pathLst>
              <a:path w="1283969" h="1283970">
                <a:moveTo>
                  <a:pt x="0" y="0"/>
                </a:moveTo>
                <a:lnTo>
                  <a:pt x="1283926" y="1283927"/>
                </a:lnTo>
              </a:path>
            </a:pathLst>
          </a:custGeom>
          <a:ln w="44564">
            <a:solidFill>
              <a:srgbClr val="241F21"/>
            </a:solidFill>
          </a:ln>
        </p:spPr>
        <p:txBody>
          <a:bodyPr wrap="square" lIns="0" tIns="0" rIns="0" bIns="0" rtlCol="0"/>
          <a:lstStyle/>
          <a:p>
            <a:endParaRPr sz="1091"/>
          </a:p>
        </p:txBody>
      </p:sp>
      <p:sp>
        <p:nvSpPr>
          <p:cNvPr id="13" name="object 13"/>
          <p:cNvSpPr/>
          <p:nvPr/>
        </p:nvSpPr>
        <p:spPr>
          <a:xfrm>
            <a:off x="11329343" y="4076291"/>
            <a:ext cx="859686" cy="859686"/>
          </a:xfrm>
          <a:custGeom>
            <a:avLst/>
            <a:gdLst/>
            <a:ahLst/>
            <a:cxnLst/>
            <a:rect l="l" t="t" r="r" b="b"/>
            <a:pathLst>
              <a:path w="1417955" h="1417954">
                <a:moveTo>
                  <a:pt x="0" y="0"/>
                </a:moveTo>
                <a:lnTo>
                  <a:pt x="1417619" y="1417620"/>
                </a:lnTo>
              </a:path>
            </a:pathLst>
          </a:custGeom>
          <a:ln w="44564">
            <a:solidFill>
              <a:srgbClr val="241F21"/>
            </a:solidFill>
          </a:ln>
        </p:spPr>
        <p:txBody>
          <a:bodyPr wrap="square" lIns="0" tIns="0" rIns="0" bIns="0" rtlCol="0"/>
          <a:lstStyle/>
          <a:p>
            <a:endParaRPr sz="1091"/>
          </a:p>
        </p:txBody>
      </p:sp>
      <p:sp>
        <p:nvSpPr>
          <p:cNvPr id="14" name="object 14"/>
          <p:cNvSpPr/>
          <p:nvPr/>
        </p:nvSpPr>
        <p:spPr>
          <a:xfrm>
            <a:off x="11248286" y="4076291"/>
            <a:ext cx="940919" cy="940919"/>
          </a:xfrm>
          <a:custGeom>
            <a:avLst/>
            <a:gdLst/>
            <a:ahLst/>
            <a:cxnLst/>
            <a:rect l="l" t="t" r="r" b="b"/>
            <a:pathLst>
              <a:path w="1551940" h="1551940">
                <a:moveTo>
                  <a:pt x="0" y="0"/>
                </a:moveTo>
                <a:lnTo>
                  <a:pt x="1551311" y="1551312"/>
                </a:lnTo>
              </a:path>
            </a:pathLst>
          </a:custGeom>
          <a:ln w="44564">
            <a:solidFill>
              <a:srgbClr val="241F21"/>
            </a:solidFill>
          </a:ln>
        </p:spPr>
        <p:txBody>
          <a:bodyPr wrap="square" lIns="0" tIns="0" rIns="0" bIns="0" rtlCol="0"/>
          <a:lstStyle/>
          <a:p>
            <a:endParaRPr sz="1091"/>
          </a:p>
        </p:txBody>
      </p:sp>
      <p:sp>
        <p:nvSpPr>
          <p:cNvPr id="15" name="object 15"/>
          <p:cNvSpPr/>
          <p:nvPr/>
        </p:nvSpPr>
        <p:spPr>
          <a:xfrm>
            <a:off x="11167231" y="4076292"/>
            <a:ext cx="1021766" cy="1021766"/>
          </a:xfrm>
          <a:custGeom>
            <a:avLst/>
            <a:gdLst/>
            <a:ahLst/>
            <a:cxnLst/>
            <a:rect l="l" t="t" r="r" b="b"/>
            <a:pathLst>
              <a:path w="1685290" h="1685290">
                <a:moveTo>
                  <a:pt x="0" y="0"/>
                </a:moveTo>
                <a:lnTo>
                  <a:pt x="1685003" y="1685005"/>
                </a:lnTo>
              </a:path>
            </a:pathLst>
          </a:custGeom>
          <a:ln w="44564">
            <a:solidFill>
              <a:srgbClr val="241F21"/>
            </a:solidFill>
          </a:ln>
        </p:spPr>
        <p:txBody>
          <a:bodyPr wrap="square" lIns="0" tIns="0" rIns="0" bIns="0" rtlCol="0"/>
          <a:lstStyle/>
          <a:p>
            <a:endParaRPr sz="1091"/>
          </a:p>
        </p:txBody>
      </p:sp>
      <p:sp>
        <p:nvSpPr>
          <p:cNvPr id="16" name="object 16"/>
          <p:cNvSpPr/>
          <p:nvPr/>
        </p:nvSpPr>
        <p:spPr>
          <a:xfrm>
            <a:off x="11086178" y="4076291"/>
            <a:ext cx="1103000" cy="1103000"/>
          </a:xfrm>
          <a:custGeom>
            <a:avLst/>
            <a:gdLst/>
            <a:ahLst/>
            <a:cxnLst/>
            <a:rect l="l" t="t" r="r" b="b"/>
            <a:pathLst>
              <a:path w="1819275" h="1819275">
                <a:moveTo>
                  <a:pt x="0" y="0"/>
                </a:moveTo>
                <a:lnTo>
                  <a:pt x="1818692" y="1818692"/>
                </a:lnTo>
              </a:path>
            </a:pathLst>
          </a:custGeom>
          <a:ln w="44564">
            <a:solidFill>
              <a:srgbClr val="241F21"/>
            </a:solidFill>
          </a:ln>
        </p:spPr>
        <p:txBody>
          <a:bodyPr wrap="square" lIns="0" tIns="0" rIns="0" bIns="0" rtlCol="0"/>
          <a:lstStyle/>
          <a:p>
            <a:endParaRPr sz="1091"/>
          </a:p>
        </p:txBody>
      </p:sp>
      <p:sp>
        <p:nvSpPr>
          <p:cNvPr id="17" name="object 17"/>
          <p:cNvSpPr/>
          <p:nvPr/>
        </p:nvSpPr>
        <p:spPr>
          <a:xfrm>
            <a:off x="11005122" y="4076291"/>
            <a:ext cx="1183848" cy="1183848"/>
          </a:xfrm>
          <a:custGeom>
            <a:avLst/>
            <a:gdLst/>
            <a:ahLst/>
            <a:cxnLst/>
            <a:rect l="l" t="t" r="r" b="b"/>
            <a:pathLst>
              <a:path w="1952625" h="1952625">
                <a:moveTo>
                  <a:pt x="0" y="0"/>
                </a:moveTo>
                <a:lnTo>
                  <a:pt x="1952384" y="1952384"/>
                </a:lnTo>
              </a:path>
            </a:pathLst>
          </a:custGeom>
          <a:ln w="44564">
            <a:solidFill>
              <a:srgbClr val="241F21"/>
            </a:solidFill>
          </a:ln>
        </p:spPr>
        <p:txBody>
          <a:bodyPr wrap="square" lIns="0" tIns="0" rIns="0" bIns="0" rtlCol="0"/>
          <a:lstStyle/>
          <a:p>
            <a:endParaRPr sz="1091"/>
          </a:p>
        </p:txBody>
      </p:sp>
      <p:sp>
        <p:nvSpPr>
          <p:cNvPr id="18" name="object 18"/>
          <p:cNvSpPr/>
          <p:nvPr/>
        </p:nvSpPr>
        <p:spPr>
          <a:xfrm>
            <a:off x="10924066" y="4076291"/>
            <a:ext cx="1265081" cy="1265081"/>
          </a:xfrm>
          <a:custGeom>
            <a:avLst/>
            <a:gdLst/>
            <a:ahLst/>
            <a:cxnLst/>
            <a:rect l="l" t="t" r="r" b="b"/>
            <a:pathLst>
              <a:path w="2086609" h="2086609">
                <a:moveTo>
                  <a:pt x="0" y="0"/>
                </a:moveTo>
                <a:lnTo>
                  <a:pt x="2086077" y="2086077"/>
                </a:lnTo>
              </a:path>
            </a:pathLst>
          </a:custGeom>
          <a:ln w="44564">
            <a:solidFill>
              <a:srgbClr val="241F21"/>
            </a:solidFill>
          </a:ln>
        </p:spPr>
        <p:txBody>
          <a:bodyPr wrap="square" lIns="0" tIns="0" rIns="0" bIns="0" rtlCol="0"/>
          <a:lstStyle/>
          <a:p>
            <a:endParaRPr sz="1091"/>
          </a:p>
        </p:txBody>
      </p:sp>
      <p:sp>
        <p:nvSpPr>
          <p:cNvPr id="19" name="object 19"/>
          <p:cNvSpPr/>
          <p:nvPr/>
        </p:nvSpPr>
        <p:spPr>
          <a:xfrm>
            <a:off x="10843010" y="4076291"/>
            <a:ext cx="1345930" cy="1345930"/>
          </a:xfrm>
          <a:custGeom>
            <a:avLst/>
            <a:gdLst/>
            <a:ahLst/>
            <a:cxnLst/>
            <a:rect l="l" t="t" r="r" b="b"/>
            <a:pathLst>
              <a:path w="2219959" h="2219959">
                <a:moveTo>
                  <a:pt x="0" y="0"/>
                </a:moveTo>
                <a:lnTo>
                  <a:pt x="2219769" y="2219769"/>
                </a:lnTo>
              </a:path>
            </a:pathLst>
          </a:custGeom>
          <a:ln w="44564">
            <a:solidFill>
              <a:srgbClr val="241F21"/>
            </a:solidFill>
          </a:ln>
        </p:spPr>
        <p:txBody>
          <a:bodyPr wrap="square" lIns="0" tIns="0" rIns="0" bIns="0" rtlCol="0"/>
          <a:lstStyle/>
          <a:p>
            <a:endParaRPr sz="1091"/>
          </a:p>
        </p:txBody>
      </p:sp>
      <p:sp>
        <p:nvSpPr>
          <p:cNvPr id="20" name="object 20"/>
          <p:cNvSpPr/>
          <p:nvPr/>
        </p:nvSpPr>
        <p:spPr>
          <a:xfrm>
            <a:off x="10761954" y="4076291"/>
            <a:ext cx="1427163" cy="1427163"/>
          </a:xfrm>
          <a:custGeom>
            <a:avLst/>
            <a:gdLst/>
            <a:ahLst/>
            <a:cxnLst/>
            <a:rect l="l" t="t" r="r" b="b"/>
            <a:pathLst>
              <a:path w="2353944" h="2353945">
                <a:moveTo>
                  <a:pt x="0" y="0"/>
                </a:moveTo>
                <a:lnTo>
                  <a:pt x="2353461" y="2353461"/>
                </a:lnTo>
              </a:path>
            </a:pathLst>
          </a:custGeom>
          <a:ln w="44564">
            <a:solidFill>
              <a:srgbClr val="241F21"/>
            </a:solidFill>
          </a:ln>
        </p:spPr>
        <p:txBody>
          <a:bodyPr wrap="square" lIns="0" tIns="0" rIns="0" bIns="0" rtlCol="0"/>
          <a:lstStyle/>
          <a:p>
            <a:endParaRPr sz="1091"/>
          </a:p>
        </p:txBody>
      </p:sp>
      <p:sp>
        <p:nvSpPr>
          <p:cNvPr id="21" name="object 21"/>
          <p:cNvSpPr/>
          <p:nvPr/>
        </p:nvSpPr>
        <p:spPr>
          <a:xfrm>
            <a:off x="10680903" y="4076291"/>
            <a:ext cx="1508011" cy="1508011"/>
          </a:xfrm>
          <a:custGeom>
            <a:avLst/>
            <a:gdLst/>
            <a:ahLst/>
            <a:cxnLst/>
            <a:rect l="l" t="t" r="r" b="b"/>
            <a:pathLst>
              <a:path w="2487294" h="2487295">
                <a:moveTo>
                  <a:pt x="0" y="0"/>
                </a:moveTo>
                <a:lnTo>
                  <a:pt x="2487146" y="2487148"/>
                </a:lnTo>
              </a:path>
            </a:pathLst>
          </a:custGeom>
          <a:ln w="44564">
            <a:solidFill>
              <a:srgbClr val="241F21"/>
            </a:solidFill>
          </a:ln>
        </p:spPr>
        <p:txBody>
          <a:bodyPr wrap="square" lIns="0" tIns="0" rIns="0" bIns="0" rtlCol="0"/>
          <a:lstStyle/>
          <a:p>
            <a:endParaRPr sz="1091"/>
          </a:p>
        </p:txBody>
      </p:sp>
      <p:sp>
        <p:nvSpPr>
          <p:cNvPr id="22" name="object 22"/>
          <p:cNvSpPr/>
          <p:nvPr/>
        </p:nvSpPr>
        <p:spPr>
          <a:xfrm>
            <a:off x="10599843" y="4076291"/>
            <a:ext cx="1589244" cy="1589244"/>
          </a:xfrm>
          <a:custGeom>
            <a:avLst/>
            <a:gdLst/>
            <a:ahLst/>
            <a:cxnLst/>
            <a:rect l="l" t="t" r="r" b="b"/>
            <a:pathLst>
              <a:path w="2621280" h="2621279">
                <a:moveTo>
                  <a:pt x="0" y="0"/>
                </a:moveTo>
                <a:lnTo>
                  <a:pt x="2620846" y="2620846"/>
                </a:lnTo>
              </a:path>
            </a:pathLst>
          </a:custGeom>
          <a:ln w="44564">
            <a:solidFill>
              <a:srgbClr val="241F21"/>
            </a:solidFill>
          </a:ln>
        </p:spPr>
        <p:txBody>
          <a:bodyPr wrap="square" lIns="0" tIns="0" rIns="0" bIns="0" rtlCol="0"/>
          <a:lstStyle/>
          <a:p>
            <a:endParaRPr sz="1091"/>
          </a:p>
        </p:txBody>
      </p:sp>
      <p:sp>
        <p:nvSpPr>
          <p:cNvPr id="23" name="object 23"/>
          <p:cNvSpPr/>
          <p:nvPr/>
        </p:nvSpPr>
        <p:spPr>
          <a:xfrm>
            <a:off x="10518792" y="4076291"/>
            <a:ext cx="1670092" cy="1670092"/>
          </a:xfrm>
          <a:custGeom>
            <a:avLst/>
            <a:gdLst/>
            <a:ahLst/>
            <a:cxnLst/>
            <a:rect l="l" t="t" r="r" b="b"/>
            <a:pathLst>
              <a:path w="2754630" h="2754629">
                <a:moveTo>
                  <a:pt x="0" y="0"/>
                </a:moveTo>
                <a:lnTo>
                  <a:pt x="2754531" y="2754533"/>
                </a:lnTo>
              </a:path>
            </a:pathLst>
          </a:custGeom>
          <a:ln w="44564">
            <a:solidFill>
              <a:srgbClr val="241F21"/>
            </a:solidFill>
          </a:ln>
        </p:spPr>
        <p:txBody>
          <a:bodyPr wrap="square" lIns="0" tIns="0" rIns="0" bIns="0" rtlCol="0"/>
          <a:lstStyle/>
          <a:p>
            <a:endParaRPr sz="1091"/>
          </a:p>
        </p:txBody>
      </p:sp>
      <p:sp>
        <p:nvSpPr>
          <p:cNvPr id="24" name="object 24"/>
          <p:cNvSpPr/>
          <p:nvPr/>
        </p:nvSpPr>
        <p:spPr>
          <a:xfrm>
            <a:off x="10437737" y="4076292"/>
            <a:ext cx="1751325" cy="1751325"/>
          </a:xfrm>
          <a:custGeom>
            <a:avLst/>
            <a:gdLst/>
            <a:ahLst/>
            <a:cxnLst/>
            <a:rect l="l" t="t" r="r" b="b"/>
            <a:pathLst>
              <a:path w="2888615" h="2888615">
                <a:moveTo>
                  <a:pt x="0" y="0"/>
                </a:moveTo>
                <a:lnTo>
                  <a:pt x="2888223" y="2888225"/>
                </a:lnTo>
              </a:path>
            </a:pathLst>
          </a:custGeom>
          <a:ln w="44564">
            <a:solidFill>
              <a:srgbClr val="241F21"/>
            </a:solidFill>
          </a:ln>
        </p:spPr>
        <p:txBody>
          <a:bodyPr wrap="square" lIns="0" tIns="0" rIns="0" bIns="0" rtlCol="0"/>
          <a:lstStyle/>
          <a:p>
            <a:endParaRPr sz="1091"/>
          </a:p>
        </p:txBody>
      </p:sp>
      <p:sp>
        <p:nvSpPr>
          <p:cNvPr id="25" name="object 25"/>
          <p:cNvSpPr/>
          <p:nvPr/>
        </p:nvSpPr>
        <p:spPr>
          <a:xfrm>
            <a:off x="10356682" y="4076291"/>
            <a:ext cx="1832174" cy="1832174"/>
          </a:xfrm>
          <a:custGeom>
            <a:avLst/>
            <a:gdLst/>
            <a:ahLst/>
            <a:cxnLst/>
            <a:rect l="l" t="t" r="r" b="b"/>
            <a:pathLst>
              <a:path w="3021965" h="3021965">
                <a:moveTo>
                  <a:pt x="0" y="0"/>
                </a:moveTo>
                <a:lnTo>
                  <a:pt x="3021912" y="3021912"/>
                </a:lnTo>
              </a:path>
            </a:pathLst>
          </a:custGeom>
          <a:ln w="44564">
            <a:solidFill>
              <a:srgbClr val="241F21"/>
            </a:solidFill>
          </a:ln>
        </p:spPr>
        <p:txBody>
          <a:bodyPr wrap="square" lIns="0" tIns="0" rIns="0" bIns="0" rtlCol="0"/>
          <a:lstStyle/>
          <a:p>
            <a:endParaRPr sz="1091"/>
          </a:p>
        </p:txBody>
      </p:sp>
      <p:sp>
        <p:nvSpPr>
          <p:cNvPr id="26" name="object 26"/>
          <p:cNvSpPr/>
          <p:nvPr/>
        </p:nvSpPr>
        <p:spPr>
          <a:xfrm>
            <a:off x="10275627" y="4076291"/>
            <a:ext cx="1913407" cy="1913407"/>
          </a:xfrm>
          <a:custGeom>
            <a:avLst/>
            <a:gdLst/>
            <a:ahLst/>
            <a:cxnLst/>
            <a:rect l="l" t="t" r="r" b="b"/>
            <a:pathLst>
              <a:path w="3155950" h="3155950">
                <a:moveTo>
                  <a:pt x="0" y="0"/>
                </a:moveTo>
                <a:lnTo>
                  <a:pt x="3155604" y="3155604"/>
                </a:lnTo>
              </a:path>
            </a:pathLst>
          </a:custGeom>
          <a:ln w="44564">
            <a:solidFill>
              <a:srgbClr val="241F21"/>
            </a:solidFill>
          </a:ln>
        </p:spPr>
        <p:txBody>
          <a:bodyPr wrap="square" lIns="0" tIns="0" rIns="0" bIns="0" rtlCol="0"/>
          <a:lstStyle/>
          <a:p>
            <a:endParaRPr sz="1091"/>
          </a:p>
        </p:txBody>
      </p:sp>
      <p:sp>
        <p:nvSpPr>
          <p:cNvPr id="27" name="object 27"/>
          <p:cNvSpPr/>
          <p:nvPr/>
        </p:nvSpPr>
        <p:spPr>
          <a:xfrm>
            <a:off x="10194571" y="4076291"/>
            <a:ext cx="1994255" cy="1994255"/>
          </a:xfrm>
          <a:custGeom>
            <a:avLst/>
            <a:gdLst/>
            <a:ahLst/>
            <a:cxnLst/>
            <a:rect l="l" t="t" r="r" b="b"/>
            <a:pathLst>
              <a:path w="3289300" h="3289300">
                <a:moveTo>
                  <a:pt x="0" y="0"/>
                </a:moveTo>
                <a:lnTo>
                  <a:pt x="3289296" y="3289296"/>
                </a:lnTo>
              </a:path>
            </a:pathLst>
          </a:custGeom>
          <a:ln w="44564">
            <a:solidFill>
              <a:srgbClr val="241F21"/>
            </a:solidFill>
          </a:ln>
        </p:spPr>
        <p:txBody>
          <a:bodyPr wrap="square" lIns="0" tIns="0" rIns="0" bIns="0" rtlCol="0"/>
          <a:lstStyle/>
          <a:p>
            <a:endParaRPr sz="1091"/>
          </a:p>
        </p:txBody>
      </p:sp>
      <p:sp>
        <p:nvSpPr>
          <p:cNvPr id="28" name="object 28"/>
          <p:cNvSpPr/>
          <p:nvPr/>
        </p:nvSpPr>
        <p:spPr>
          <a:xfrm>
            <a:off x="10113514" y="4076291"/>
            <a:ext cx="2075488" cy="2075488"/>
          </a:xfrm>
          <a:custGeom>
            <a:avLst/>
            <a:gdLst/>
            <a:ahLst/>
            <a:cxnLst/>
            <a:rect l="l" t="t" r="r" b="b"/>
            <a:pathLst>
              <a:path w="3423284" h="3423284">
                <a:moveTo>
                  <a:pt x="0" y="0"/>
                </a:moveTo>
                <a:lnTo>
                  <a:pt x="3422992" y="3422995"/>
                </a:lnTo>
              </a:path>
            </a:pathLst>
          </a:custGeom>
          <a:ln w="44564">
            <a:solidFill>
              <a:srgbClr val="241F21"/>
            </a:solidFill>
          </a:ln>
        </p:spPr>
        <p:txBody>
          <a:bodyPr wrap="square" lIns="0" tIns="0" rIns="0" bIns="0" rtlCol="0"/>
          <a:lstStyle/>
          <a:p>
            <a:endParaRPr sz="1091"/>
          </a:p>
        </p:txBody>
      </p:sp>
      <p:sp>
        <p:nvSpPr>
          <p:cNvPr id="29" name="object 29"/>
          <p:cNvSpPr/>
          <p:nvPr/>
        </p:nvSpPr>
        <p:spPr>
          <a:xfrm>
            <a:off x="10032459" y="4076291"/>
            <a:ext cx="2156721" cy="2156721"/>
          </a:xfrm>
          <a:custGeom>
            <a:avLst/>
            <a:gdLst/>
            <a:ahLst/>
            <a:cxnLst/>
            <a:rect l="l" t="t" r="r" b="b"/>
            <a:pathLst>
              <a:path w="3557269" h="3557270">
                <a:moveTo>
                  <a:pt x="0" y="0"/>
                </a:moveTo>
                <a:lnTo>
                  <a:pt x="3556681" y="3556681"/>
                </a:lnTo>
              </a:path>
            </a:pathLst>
          </a:custGeom>
          <a:ln w="44564">
            <a:solidFill>
              <a:srgbClr val="241F21"/>
            </a:solidFill>
          </a:ln>
        </p:spPr>
        <p:txBody>
          <a:bodyPr wrap="square" lIns="0" tIns="0" rIns="0" bIns="0" rtlCol="0"/>
          <a:lstStyle/>
          <a:p>
            <a:endParaRPr sz="1091"/>
          </a:p>
        </p:txBody>
      </p:sp>
      <p:sp>
        <p:nvSpPr>
          <p:cNvPr id="30" name="object 30"/>
          <p:cNvSpPr/>
          <p:nvPr/>
        </p:nvSpPr>
        <p:spPr>
          <a:xfrm>
            <a:off x="9951404" y="4076291"/>
            <a:ext cx="2237570" cy="2237570"/>
          </a:xfrm>
          <a:custGeom>
            <a:avLst/>
            <a:gdLst/>
            <a:ahLst/>
            <a:cxnLst/>
            <a:rect l="l" t="t" r="r" b="b"/>
            <a:pathLst>
              <a:path w="3690619" h="3690620">
                <a:moveTo>
                  <a:pt x="0" y="0"/>
                </a:moveTo>
                <a:lnTo>
                  <a:pt x="3690373" y="3690373"/>
                </a:lnTo>
              </a:path>
            </a:pathLst>
          </a:custGeom>
          <a:ln w="44564">
            <a:solidFill>
              <a:srgbClr val="241F21"/>
            </a:solidFill>
          </a:ln>
        </p:spPr>
        <p:txBody>
          <a:bodyPr wrap="square" lIns="0" tIns="0" rIns="0" bIns="0" rtlCol="0"/>
          <a:lstStyle/>
          <a:p>
            <a:endParaRPr sz="1091"/>
          </a:p>
        </p:txBody>
      </p:sp>
      <p:sp>
        <p:nvSpPr>
          <p:cNvPr id="31" name="object 31"/>
          <p:cNvSpPr/>
          <p:nvPr/>
        </p:nvSpPr>
        <p:spPr>
          <a:xfrm>
            <a:off x="9870349" y="4076291"/>
            <a:ext cx="2318802" cy="2318802"/>
          </a:xfrm>
          <a:custGeom>
            <a:avLst/>
            <a:gdLst/>
            <a:ahLst/>
            <a:cxnLst/>
            <a:rect l="l" t="t" r="r" b="b"/>
            <a:pathLst>
              <a:path w="3824605" h="3824604">
                <a:moveTo>
                  <a:pt x="0" y="0"/>
                </a:moveTo>
                <a:lnTo>
                  <a:pt x="3824065" y="3824065"/>
                </a:lnTo>
              </a:path>
            </a:pathLst>
          </a:custGeom>
          <a:ln w="44564">
            <a:solidFill>
              <a:srgbClr val="241F21"/>
            </a:solidFill>
          </a:ln>
        </p:spPr>
        <p:txBody>
          <a:bodyPr wrap="square" lIns="0" tIns="0" rIns="0" bIns="0" rtlCol="0"/>
          <a:lstStyle/>
          <a:p>
            <a:endParaRPr sz="1091"/>
          </a:p>
        </p:txBody>
      </p:sp>
      <p:sp>
        <p:nvSpPr>
          <p:cNvPr id="32" name="object 32"/>
          <p:cNvSpPr/>
          <p:nvPr/>
        </p:nvSpPr>
        <p:spPr>
          <a:xfrm>
            <a:off x="9789296" y="4076291"/>
            <a:ext cx="2399650" cy="2399650"/>
          </a:xfrm>
          <a:custGeom>
            <a:avLst/>
            <a:gdLst/>
            <a:ahLst/>
            <a:cxnLst/>
            <a:rect l="l" t="t" r="r" b="b"/>
            <a:pathLst>
              <a:path w="3957955" h="3957954">
                <a:moveTo>
                  <a:pt x="0" y="0"/>
                </a:moveTo>
                <a:lnTo>
                  <a:pt x="3957751" y="3957754"/>
                </a:lnTo>
              </a:path>
            </a:pathLst>
          </a:custGeom>
          <a:ln w="44564">
            <a:solidFill>
              <a:srgbClr val="241F21"/>
            </a:solidFill>
          </a:ln>
        </p:spPr>
        <p:txBody>
          <a:bodyPr wrap="square" lIns="0" tIns="0" rIns="0" bIns="0" rtlCol="0"/>
          <a:lstStyle/>
          <a:p>
            <a:endParaRPr sz="1091"/>
          </a:p>
        </p:txBody>
      </p:sp>
      <p:sp>
        <p:nvSpPr>
          <p:cNvPr id="33" name="object 33"/>
          <p:cNvSpPr/>
          <p:nvPr/>
        </p:nvSpPr>
        <p:spPr>
          <a:xfrm>
            <a:off x="9708241" y="4076291"/>
            <a:ext cx="2480884" cy="2480884"/>
          </a:xfrm>
          <a:custGeom>
            <a:avLst/>
            <a:gdLst/>
            <a:ahLst/>
            <a:cxnLst/>
            <a:rect l="l" t="t" r="r" b="b"/>
            <a:pathLst>
              <a:path w="4091940" h="4091940">
                <a:moveTo>
                  <a:pt x="0" y="0"/>
                </a:moveTo>
                <a:lnTo>
                  <a:pt x="4091443" y="4091446"/>
                </a:lnTo>
              </a:path>
            </a:pathLst>
          </a:custGeom>
          <a:ln w="44564">
            <a:solidFill>
              <a:srgbClr val="241F21"/>
            </a:solidFill>
          </a:ln>
        </p:spPr>
        <p:txBody>
          <a:bodyPr wrap="square" lIns="0" tIns="0" rIns="0" bIns="0" rtlCol="0"/>
          <a:lstStyle/>
          <a:p>
            <a:endParaRPr sz="1091"/>
          </a:p>
        </p:txBody>
      </p:sp>
      <p:sp>
        <p:nvSpPr>
          <p:cNvPr id="34" name="object 34"/>
          <p:cNvSpPr/>
          <p:nvPr/>
        </p:nvSpPr>
        <p:spPr>
          <a:xfrm>
            <a:off x="9627186" y="4076291"/>
            <a:ext cx="2561732" cy="2561732"/>
          </a:xfrm>
          <a:custGeom>
            <a:avLst/>
            <a:gdLst/>
            <a:ahLst/>
            <a:cxnLst/>
            <a:rect l="l" t="t" r="r" b="b"/>
            <a:pathLst>
              <a:path w="4225290" h="4225290">
                <a:moveTo>
                  <a:pt x="0" y="0"/>
                </a:moveTo>
                <a:lnTo>
                  <a:pt x="4225135" y="4225139"/>
                </a:lnTo>
              </a:path>
            </a:pathLst>
          </a:custGeom>
          <a:ln w="44564">
            <a:solidFill>
              <a:srgbClr val="241F21"/>
            </a:solidFill>
          </a:ln>
        </p:spPr>
        <p:txBody>
          <a:bodyPr wrap="square" lIns="0" tIns="0" rIns="0" bIns="0" rtlCol="0"/>
          <a:lstStyle/>
          <a:p>
            <a:endParaRPr sz="1091"/>
          </a:p>
        </p:txBody>
      </p:sp>
      <p:sp>
        <p:nvSpPr>
          <p:cNvPr id="35" name="object 35"/>
          <p:cNvSpPr/>
          <p:nvPr/>
        </p:nvSpPr>
        <p:spPr>
          <a:xfrm>
            <a:off x="9546132" y="4076292"/>
            <a:ext cx="2642965" cy="2642965"/>
          </a:xfrm>
          <a:custGeom>
            <a:avLst/>
            <a:gdLst/>
            <a:ahLst/>
            <a:cxnLst/>
            <a:rect l="l" t="t" r="r" b="b"/>
            <a:pathLst>
              <a:path w="4359275" h="4359275">
                <a:moveTo>
                  <a:pt x="0" y="0"/>
                </a:moveTo>
                <a:lnTo>
                  <a:pt x="4358824" y="4358824"/>
                </a:lnTo>
              </a:path>
            </a:pathLst>
          </a:custGeom>
          <a:ln w="44564">
            <a:solidFill>
              <a:srgbClr val="241F21"/>
            </a:solidFill>
          </a:ln>
        </p:spPr>
        <p:txBody>
          <a:bodyPr wrap="square" lIns="0" tIns="0" rIns="0" bIns="0" rtlCol="0"/>
          <a:lstStyle/>
          <a:p>
            <a:endParaRPr sz="1091"/>
          </a:p>
        </p:txBody>
      </p:sp>
      <p:sp>
        <p:nvSpPr>
          <p:cNvPr id="36" name="object 36"/>
          <p:cNvSpPr/>
          <p:nvPr/>
        </p:nvSpPr>
        <p:spPr>
          <a:xfrm>
            <a:off x="9465077" y="4076291"/>
            <a:ext cx="2723814" cy="2723814"/>
          </a:xfrm>
          <a:custGeom>
            <a:avLst/>
            <a:gdLst/>
            <a:ahLst/>
            <a:cxnLst/>
            <a:rect l="l" t="t" r="r" b="b"/>
            <a:pathLst>
              <a:path w="4492625" h="4492625">
                <a:moveTo>
                  <a:pt x="0" y="0"/>
                </a:moveTo>
                <a:lnTo>
                  <a:pt x="4492516" y="4492516"/>
                </a:lnTo>
              </a:path>
            </a:pathLst>
          </a:custGeom>
          <a:ln w="44564">
            <a:solidFill>
              <a:srgbClr val="241F21"/>
            </a:solidFill>
          </a:ln>
        </p:spPr>
        <p:txBody>
          <a:bodyPr wrap="square" lIns="0" tIns="0" rIns="0" bIns="0" rtlCol="0"/>
          <a:lstStyle/>
          <a:p>
            <a:endParaRPr sz="1091"/>
          </a:p>
        </p:txBody>
      </p:sp>
      <p:sp>
        <p:nvSpPr>
          <p:cNvPr id="37" name="object 37"/>
          <p:cNvSpPr/>
          <p:nvPr/>
        </p:nvSpPr>
        <p:spPr>
          <a:xfrm>
            <a:off x="9384021" y="4076291"/>
            <a:ext cx="2780792" cy="2780792"/>
          </a:xfrm>
          <a:custGeom>
            <a:avLst/>
            <a:gdLst/>
            <a:ahLst/>
            <a:cxnLst/>
            <a:rect l="l" t="t" r="r" b="b"/>
            <a:pathLst>
              <a:path w="4586605" h="4586605">
                <a:moveTo>
                  <a:pt x="0" y="0"/>
                </a:moveTo>
                <a:lnTo>
                  <a:pt x="4586198" y="4586198"/>
                </a:lnTo>
              </a:path>
            </a:pathLst>
          </a:custGeom>
          <a:ln w="44564">
            <a:solidFill>
              <a:srgbClr val="241F21"/>
            </a:solidFill>
          </a:ln>
        </p:spPr>
        <p:txBody>
          <a:bodyPr wrap="square" lIns="0" tIns="0" rIns="0" bIns="0" rtlCol="0"/>
          <a:lstStyle/>
          <a:p>
            <a:endParaRPr sz="1091"/>
          </a:p>
        </p:txBody>
      </p:sp>
      <p:sp>
        <p:nvSpPr>
          <p:cNvPr id="38" name="object 38"/>
          <p:cNvSpPr/>
          <p:nvPr/>
        </p:nvSpPr>
        <p:spPr>
          <a:xfrm>
            <a:off x="9302965" y="4076291"/>
            <a:ext cx="2780792" cy="2780792"/>
          </a:xfrm>
          <a:custGeom>
            <a:avLst/>
            <a:gdLst/>
            <a:ahLst/>
            <a:cxnLst/>
            <a:rect l="l" t="t" r="r" b="b"/>
            <a:pathLst>
              <a:path w="4586605" h="4586605">
                <a:moveTo>
                  <a:pt x="0" y="0"/>
                </a:moveTo>
                <a:lnTo>
                  <a:pt x="4586031" y="4586031"/>
                </a:lnTo>
              </a:path>
            </a:pathLst>
          </a:custGeom>
          <a:ln w="44564">
            <a:solidFill>
              <a:srgbClr val="241F21"/>
            </a:solidFill>
          </a:ln>
        </p:spPr>
        <p:txBody>
          <a:bodyPr wrap="square" lIns="0" tIns="0" rIns="0" bIns="0" rtlCol="0"/>
          <a:lstStyle/>
          <a:p>
            <a:endParaRPr sz="1091"/>
          </a:p>
        </p:txBody>
      </p:sp>
      <p:sp>
        <p:nvSpPr>
          <p:cNvPr id="39" name="object 39"/>
          <p:cNvSpPr/>
          <p:nvPr/>
        </p:nvSpPr>
        <p:spPr>
          <a:xfrm>
            <a:off x="9221909" y="4076291"/>
            <a:ext cx="2780407" cy="2780407"/>
          </a:xfrm>
          <a:custGeom>
            <a:avLst/>
            <a:gdLst/>
            <a:ahLst/>
            <a:cxnLst/>
            <a:rect l="l" t="t" r="r" b="b"/>
            <a:pathLst>
              <a:path w="4585969" h="4585970">
                <a:moveTo>
                  <a:pt x="0" y="0"/>
                </a:moveTo>
                <a:lnTo>
                  <a:pt x="4585865" y="4585865"/>
                </a:lnTo>
              </a:path>
            </a:pathLst>
          </a:custGeom>
          <a:ln w="44564">
            <a:solidFill>
              <a:srgbClr val="241F21"/>
            </a:solidFill>
          </a:ln>
        </p:spPr>
        <p:txBody>
          <a:bodyPr wrap="square" lIns="0" tIns="0" rIns="0" bIns="0" rtlCol="0"/>
          <a:lstStyle/>
          <a:p>
            <a:endParaRPr sz="1091"/>
          </a:p>
        </p:txBody>
      </p:sp>
      <p:sp>
        <p:nvSpPr>
          <p:cNvPr id="40" name="object 40"/>
          <p:cNvSpPr/>
          <p:nvPr/>
        </p:nvSpPr>
        <p:spPr>
          <a:xfrm>
            <a:off x="9140857" y="4076291"/>
            <a:ext cx="2780407" cy="2780407"/>
          </a:xfrm>
          <a:custGeom>
            <a:avLst/>
            <a:gdLst/>
            <a:ahLst/>
            <a:cxnLst/>
            <a:rect l="l" t="t" r="r" b="b"/>
            <a:pathLst>
              <a:path w="4585969" h="4585970">
                <a:moveTo>
                  <a:pt x="0" y="0"/>
                </a:moveTo>
                <a:lnTo>
                  <a:pt x="4585695" y="4585699"/>
                </a:lnTo>
              </a:path>
            </a:pathLst>
          </a:custGeom>
          <a:ln w="44564">
            <a:solidFill>
              <a:srgbClr val="241F21"/>
            </a:solidFill>
          </a:ln>
        </p:spPr>
        <p:txBody>
          <a:bodyPr wrap="square" lIns="0" tIns="0" rIns="0" bIns="0" rtlCol="0"/>
          <a:lstStyle/>
          <a:p>
            <a:endParaRPr sz="1091"/>
          </a:p>
        </p:txBody>
      </p:sp>
      <p:sp>
        <p:nvSpPr>
          <p:cNvPr id="41" name="object 41"/>
          <p:cNvSpPr/>
          <p:nvPr/>
        </p:nvSpPr>
        <p:spPr>
          <a:xfrm>
            <a:off x="9059802" y="4076291"/>
            <a:ext cx="2780407" cy="2780407"/>
          </a:xfrm>
          <a:custGeom>
            <a:avLst/>
            <a:gdLst/>
            <a:ahLst/>
            <a:cxnLst/>
            <a:rect l="l" t="t" r="r" b="b"/>
            <a:pathLst>
              <a:path w="4585969" h="4585970">
                <a:moveTo>
                  <a:pt x="0" y="0"/>
                </a:moveTo>
                <a:lnTo>
                  <a:pt x="4585529" y="4585533"/>
                </a:lnTo>
              </a:path>
            </a:pathLst>
          </a:custGeom>
          <a:ln w="44564">
            <a:solidFill>
              <a:srgbClr val="241F21"/>
            </a:solidFill>
          </a:ln>
        </p:spPr>
        <p:txBody>
          <a:bodyPr wrap="square" lIns="0" tIns="0" rIns="0" bIns="0" rtlCol="0"/>
          <a:lstStyle/>
          <a:p>
            <a:endParaRPr sz="1091"/>
          </a:p>
        </p:txBody>
      </p:sp>
      <p:sp>
        <p:nvSpPr>
          <p:cNvPr id="42" name="object 42"/>
          <p:cNvSpPr/>
          <p:nvPr/>
        </p:nvSpPr>
        <p:spPr>
          <a:xfrm>
            <a:off x="8978746" y="4076291"/>
            <a:ext cx="2780407" cy="2780407"/>
          </a:xfrm>
          <a:custGeom>
            <a:avLst/>
            <a:gdLst/>
            <a:ahLst/>
            <a:cxnLst/>
            <a:rect l="l" t="t" r="r" b="b"/>
            <a:pathLst>
              <a:path w="4585969" h="4585970">
                <a:moveTo>
                  <a:pt x="0" y="0"/>
                </a:moveTo>
                <a:lnTo>
                  <a:pt x="4585363" y="4585366"/>
                </a:lnTo>
              </a:path>
            </a:pathLst>
          </a:custGeom>
          <a:ln w="44564">
            <a:solidFill>
              <a:srgbClr val="241F21"/>
            </a:solidFill>
          </a:ln>
        </p:spPr>
        <p:txBody>
          <a:bodyPr wrap="square" lIns="0" tIns="0" rIns="0" bIns="0" rtlCol="0"/>
          <a:lstStyle/>
          <a:p>
            <a:endParaRPr sz="1091"/>
          </a:p>
        </p:txBody>
      </p:sp>
      <p:sp>
        <p:nvSpPr>
          <p:cNvPr id="43" name="object 43"/>
          <p:cNvSpPr/>
          <p:nvPr/>
        </p:nvSpPr>
        <p:spPr>
          <a:xfrm>
            <a:off x="8897693" y="4076291"/>
            <a:ext cx="2780022" cy="2780022"/>
          </a:xfrm>
          <a:custGeom>
            <a:avLst/>
            <a:gdLst/>
            <a:ahLst/>
            <a:cxnLst/>
            <a:rect l="l" t="t" r="r" b="b"/>
            <a:pathLst>
              <a:path w="4585334" h="4585334">
                <a:moveTo>
                  <a:pt x="0" y="0"/>
                </a:moveTo>
                <a:lnTo>
                  <a:pt x="4585200" y="4585200"/>
                </a:lnTo>
              </a:path>
            </a:pathLst>
          </a:custGeom>
          <a:ln w="44564">
            <a:solidFill>
              <a:srgbClr val="241F21"/>
            </a:solidFill>
          </a:ln>
        </p:spPr>
        <p:txBody>
          <a:bodyPr wrap="square" lIns="0" tIns="0" rIns="0" bIns="0" rtlCol="0"/>
          <a:lstStyle/>
          <a:p>
            <a:endParaRPr sz="1091"/>
          </a:p>
        </p:txBody>
      </p:sp>
      <p:sp>
        <p:nvSpPr>
          <p:cNvPr id="44" name="object 44"/>
          <p:cNvSpPr/>
          <p:nvPr/>
        </p:nvSpPr>
        <p:spPr>
          <a:xfrm>
            <a:off x="8816638" y="4076291"/>
            <a:ext cx="2780022" cy="2780022"/>
          </a:xfrm>
          <a:custGeom>
            <a:avLst/>
            <a:gdLst/>
            <a:ahLst/>
            <a:cxnLst/>
            <a:rect l="l" t="t" r="r" b="b"/>
            <a:pathLst>
              <a:path w="4585334" h="4585334">
                <a:moveTo>
                  <a:pt x="0" y="0"/>
                </a:moveTo>
                <a:lnTo>
                  <a:pt x="4585034" y="4585034"/>
                </a:lnTo>
              </a:path>
            </a:pathLst>
          </a:custGeom>
          <a:ln w="44564">
            <a:solidFill>
              <a:srgbClr val="241F21"/>
            </a:solidFill>
          </a:ln>
        </p:spPr>
        <p:txBody>
          <a:bodyPr wrap="square" lIns="0" tIns="0" rIns="0" bIns="0" rtlCol="0"/>
          <a:lstStyle/>
          <a:p>
            <a:endParaRPr sz="1091"/>
          </a:p>
        </p:txBody>
      </p:sp>
      <p:sp>
        <p:nvSpPr>
          <p:cNvPr id="45" name="object 45"/>
          <p:cNvSpPr/>
          <p:nvPr/>
        </p:nvSpPr>
        <p:spPr>
          <a:xfrm>
            <a:off x="8735581" y="4076291"/>
            <a:ext cx="2780022" cy="2780022"/>
          </a:xfrm>
          <a:custGeom>
            <a:avLst/>
            <a:gdLst/>
            <a:ahLst/>
            <a:cxnLst/>
            <a:rect l="l" t="t" r="r" b="b"/>
            <a:pathLst>
              <a:path w="4585334" h="4585334">
                <a:moveTo>
                  <a:pt x="0" y="0"/>
                </a:moveTo>
                <a:lnTo>
                  <a:pt x="4584868" y="4584868"/>
                </a:lnTo>
              </a:path>
            </a:pathLst>
          </a:custGeom>
          <a:ln w="44564">
            <a:solidFill>
              <a:srgbClr val="241F21"/>
            </a:solidFill>
          </a:ln>
        </p:spPr>
        <p:txBody>
          <a:bodyPr wrap="square" lIns="0" tIns="0" rIns="0" bIns="0" rtlCol="0"/>
          <a:lstStyle/>
          <a:p>
            <a:endParaRPr sz="1091"/>
          </a:p>
        </p:txBody>
      </p:sp>
      <p:sp>
        <p:nvSpPr>
          <p:cNvPr id="46" name="object 46"/>
          <p:cNvSpPr/>
          <p:nvPr/>
        </p:nvSpPr>
        <p:spPr>
          <a:xfrm>
            <a:off x="8654526" y="4076291"/>
            <a:ext cx="2780022" cy="2780022"/>
          </a:xfrm>
          <a:custGeom>
            <a:avLst/>
            <a:gdLst/>
            <a:ahLst/>
            <a:cxnLst/>
            <a:rect l="l" t="t" r="r" b="b"/>
            <a:pathLst>
              <a:path w="4585334" h="4585334">
                <a:moveTo>
                  <a:pt x="0" y="0"/>
                </a:moveTo>
                <a:lnTo>
                  <a:pt x="4584701" y="4584701"/>
                </a:lnTo>
              </a:path>
            </a:pathLst>
          </a:custGeom>
          <a:ln w="44564">
            <a:solidFill>
              <a:srgbClr val="241F21"/>
            </a:solidFill>
          </a:ln>
        </p:spPr>
        <p:txBody>
          <a:bodyPr wrap="square" lIns="0" tIns="0" rIns="0" bIns="0" rtlCol="0"/>
          <a:lstStyle/>
          <a:p>
            <a:endParaRPr sz="1091"/>
          </a:p>
        </p:txBody>
      </p:sp>
      <p:sp>
        <p:nvSpPr>
          <p:cNvPr id="47" name="object 47"/>
          <p:cNvSpPr/>
          <p:nvPr/>
        </p:nvSpPr>
        <p:spPr>
          <a:xfrm>
            <a:off x="8573470" y="4076291"/>
            <a:ext cx="2779637" cy="2779637"/>
          </a:xfrm>
          <a:custGeom>
            <a:avLst/>
            <a:gdLst/>
            <a:ahLst/>
            <a:cxnLst/>
            <a:rect l="l" t="t" r="r" b="b"/>
            <a:pathLst>
              <a:path w="4584700" h="4584700">
                <a:moveTo>
                  <a:pt x="0" y="0"/>
                </a:moveTo>
                <a:lnTo>
                  <a:pt x="4584535" y="4584535"/>
                </a:lnTo>
              </a:path>
            </a:pathLst>
          </a:custGeom>
          <a:ln w="44564">
            <a:solidFill>
              <a:srgbClr val="241F21"/>
            </a:solidFill>
          </a:ln>
        </p:spPr>
        <p:txBody>
          <a:bodyPr wrap="square" lIns="0" tIns="0" rIns="0" bIns="0" rtlCol="0"/>
          <a:lstStyle/>
          <a:p>
            <a:endParaRPr sz="1091"/>
          </a:p>
        </p:txBody>
      </p:sp>
      <p:sp>
        <p:nvSpPr>
          <p:cNvPr id="48" name="object 48"/>
          <p:cNvSpPr/>
          <p:nvPr/>
        </p:nvSpPr>
        <p:spPr>
          <a:xfrm>
            <a:off x="8492415" y="4076291"/>
            <a:ext cx="2779637" cy="2779637"/>
          </a:xfrm>
          <a:custGeom>
            <a:avLst/>
            <a:gdLst/>
            <a:ahLst/>
            <a:cxnLst/>
            <a:rect l="l" t="t" r="r" b="b"/>
            <a:pathLst>
              <a:path w="4584700" h="4584700">
                <a:moveTo>
                  <a:pt x="0" y="0"/>
                </a:moveTo>
                <a:lnTo>
                  <a:pt x="4584369" y="4584369"/>
                </a:lnTo>
              </a:path>
            </a:pathLst>
          </a:custGeom>
          <a:ln w="44564">
            <a:solidFill>
              <a:srgbClr val="241F21"/>
            </a:solidFill>
          </a:ln>
        </p:spPr>
        <p:txBody>
          <a:bodyPr wrap="square" lIns="0" tIns="0" rIns="0" bIns="0" rtlCol="0"/>
          <a:lstStyle/>
          <a:p>
            <a:endParaRPr sz="1091"/>
          </a:p>
        </p:txBody>
      </p:sp>
      <p:sp>
        <p:nvSpPr>
          <p:cNvPr id="49" name="object 49"/>
          <p:cNvSpPr/>
          <p:nvPr/>
        </p:nvSpPr>
        <p:spPr>
          <a:xfrm>
            <a:off x="8411363" y="4076291"/>
            <a:ext cx="2779637" cy="2779637"/>
          </a:xfrm>
          <a:custGeom>
            <a:avLst/>
            <a:gdLst/>
            <a:ahLst/>
            <a:cxnLst/>
            <a:rect l="l" t="t" r="r" b="b"/>
            <a:pathLst>
              <a:path w="4584700" h="4584700">
                <a:moveTo>
                  <a:pt x="0" y="0"/>
                </a:moveTo>
                <a:lnTo>
                  <a:pt x="4584199" y="4584203"/>
                </a:lnTo>
              </a:path>
            </a:pathLst>
          </a:custGeom>
          <a:ln w="44564">
            <a:solidFill>
              <a:srgbClr val="241F21"/>
            </a:solidFill>
          </a:ln>
        </p:spPr>
        <p:txBody>
          <a:bodyPr wrap="square" lIns="0" tIns="0" rIns="0" bIns="0" rtlCol="0"/>
          <a:lstStyle/>
          <a:p>
            <a:endParaRPr sz="1091"/>
          </a:p>
        </p:txBody>
      </p:sp>
      <p:sp>
        <p:nvSpPr>
          <p:cNvPr id="50" name="object 50"/>
          <p:cNvSpPr/>
          <p:nvPr/>
        </p:nvSpPr>
        <p:spPr>
          <a:xfrm>
            <a:off x="8330304" y="4076292"/>
            <a:ext cx="2779252" cy="2779252"/>
          </a:xfrm>
          <a:custGeom>
            <a:avLst/>
            <a:gdLst/>
            <a:ahLst/>
            <a:cxnLst/>
            <a:rect l="l" t="t" r="r" b="b"/>
            <a:pathLst>
              <a:path w="4584065" h="4584065">
                <a:moveTo>
                  <a:pt x="0" y="0"/>
                </a:moveTo>
                <a:lnTo>
                  <a:pt x="4584036" y="4584036"/>
                </a:lnTo>
              </a:path>
            </a:pathLst>
          </a:custGeom>
          <a:ln w="44564">
            <a:solidFill>
              <a:srgbClr val="241F21"/>
            </a:solidFill>
          </a:ln>
        </p:spPr>
        <p:txBody>
          <a:bodyPr wrap="square" lIns="0" tIns="0" rIns="0" bIns="0" rtlCol="0"/>
          <a:lstStyle/>
          <a:p>
            <a:endParaRPr sz="1091"/>
          </a:p>
        </p:txBody>
      </p:sp>
      <p:sp>
        <p:nvSpPr>
          <p:cNvPr id="51" name="object 51"/>
          <p:cNvSpPr/>
          <p:nvPr/>
        </p:nvSpPr>
        <p:spPr>
          <a:xfrm>
            <a:off x="8249252" y="4076292"/>
            <a:ext cx="2779252" cy="2779252"/>
          </a:xfrm>
          <a:custGeom>
            <a:avLst/>
            <a:gdLst/>
            <a:ahLst/>
            <a:cxnLst/>
            <a:rect l="l" t="t" r="r" b="b"/>
            <a:pathLst>
              <a:path w="4584065" h="4584065">
                <a:moveTo>
                  <a:pt x="0" y="0"/>
                </a:moveTo>
                <a:lnTo>
                  <a:pt x="4583867" y="4583870"/>
                </a:lnTo>
              </a:path>
            </a:pathLst>
          </a:custGeom>
          <a:ln w="44564">
            <a:solidFill>
              <a:srgbClr val="241F21"/>
            </a:solidFill>
          </a:ln>
        </p:spPr>
        <p:txBody>
          <a:bodyPr wrap="square" lIns="0" tIns="0" rIns="0" bIns="0" rtlCol="0"/>
          <a:lstStyle/>
          <a:p>
            <a:endParaRPr sz="1091"/>
          </a:p>
        </p:txBody>
      </p:sp>
      <p:sp>
        <p:nvSpPr>
          <p:cNvPr id="52" name="object 52"/>
          <p:cNvSpPr/>
          <p:nvPr/>
        </p:nvSpPr>
        <p:spPr>
          <a:xfrm>
            <a:off x="8168199" y="4076292"/>
            <a:ext cx="2779252" cy="2779252"/>
          </a:xfrm>
          <a:custGeom>
            <a:avLst/>
            <a:gdLst/>
            <a:ahLst/>
            <a:cxnLst/>
            <a:rect l="l" t="t" r="r" b="b"/>
            <a:pathLst>
              <a:path w="4584065" h="4584065">
                <a:moveTo>
                  <a:pt x="0" y="0"/>
                </a:moveTo>
                <a:lnTo>
                  <a:pt x="4583704" y="4583704"/>
                </a:lnTo>
              </a:path>
            </a:pathLst>
          </a:custGeom>
          <a:ln w="44564">
            <a:solidFill>
              <a:srgbClr val="241F21"/>
            </a:solidFill>
          </a:ln>
        </p:spPr>
        <p:txBody>
          <a:bodyPr wrap="square" lIns="0" tIns="0" rIns="0" bIns="0" rtlCol="0"/>
          <a:lstStyle/>
          <a:p>
            <a:endParaRPr sz="1091"/>
          </a:p>
        </p:txBody>
      </p:sp>
      <p:sp>
        <p:nvSpPr>
          <p:cNvPr id="53" name="object 53"/>
          <p:cNvSpPr/>
          <p:nvPr/>
        </p:nvSpPr>
        <p:spPr>
          <a:xfrm>
            <a:off x="8087143" y="4076292"/>
            <a:ext cx="2779252" cy="2779252"/>
          </a:xfrm>
          <a:custGeom>
            <a:avLst/>
            <a:gdLst/>
            <a:ahLst/>
            <a:cxnLst/>
            <a:rect l="l" t="t" r="r" b="b"/>
            <a:pathLst>
              <a:path w="4584065" h="4584065">
                <a:moveTo>
                  <a:pt x="0" y="0"/>
                </a:moveTo>
                <a:lnTo>
                  <a:pt x="4583538" y="4583538"/>
                </a:lnTo>
              </a:path>
            </a:pathLst>
          </a:custGeom>
          <a:ln w="44564">
            <a:solidFill>
              <a:srgbClr val="241F21"/>
            </a:solidFill>
          </a:ln>
        </p:spPr>
        <p:txBody>
          <a:bodyPr wrap="square" lIns="0" tIns="0" rIns="0" bIns="0" rtlCol="0"/>
          <a:lstStyle/>
          <a:p>
            <a:endParaRPr sz="1091"/>
          </a:p>
        </p:txBody>
      </p:sp>
      <p:sp>
        <p:nvSpPr>
          <p:cNvPr id="54" name="object 54"/>
          <p:cNvSpPr/>
          <p:nvPr/>
        </p:nvSpPr>
        <p:spPr>
          <a:xfrm>
            <a:off x="8006086" y="4076291"/>
            <a:ext cx="2778867" cy="2778867"/>
          </a:xfrm>
          <a:custGeom>
            <a:avLst/>
            <a:gdLst/>
            <a:ahLst/>
            <a:cxnLst/>
            <a:rect l="l" t="t" r="r" b="b"/>
            <a:pathLst>
              <a:path w="4583430" h="4583430">
                <a:moveTo>
                  <a:pt x="0" y="0"/>
                </a:moveTo>
                <a:lnTo>
                  <a:pt x="4583371" y="4583371"/>
                </a:lnTo>
              </a:path>
            </a:pathLst>
          </a:custGeom>
          <a:ln w="44564">
            <a:solidFill>
              <a:srgbClr val="241F21"/>
            </a:solidFill>
          </a:ln>
        </p:spPr>
        <p:txBody>
          <a:bodyPr wrap="square" lIns="0" tIns="0" rIns="0" bIns="0" rtlCol="0"/>
          <a:lstStyle/>
          <a:p>
            <a:endParaRPr sz="1091"/>
          </a:p>
        </p:txBody>
      </p:sp>
      <p:sp>
        <p:nvSpPr>
          <p:cNvPr id="55" name="object 55"/>
          <p:cNvSpPr/>
          <p:nvPr/>
        </p:nvSpPr>
        <p:spPr>
          <a:xfrm>
            <a:off x="7925031" y="4076291"/>
            <a:ext cx="2778867" cy="2778867"/>
          </a:xfrm>
          <a:custGeom>
            <a:avLst/>
            <a:gdLst/>
            <a:ahLst/>
            <a:cxnLst/>
            <a:rect l="l" t="t" r="r" b="b"/>
            <a:pathLst>
              <a:path w="4583430" h="4583430">
                <a:moveTo>
                  <a:pt x="0" y="0"/>
                </a:moveTo>
                <a:lnTo>
                  <a:pt x="4583205" y="4583205"/>
                </a:lnTo>
              </a:path>
            </a:pathLst>
          </a:custGeom>
          <a:ln w="44564">
            <a:solidFill>
              <a:srgbClr val="241F21"/>
            </a:solidFill>
          </a:ln>
        </p:spPr>
        <p:txBody>
          <a:bodyPr wrap="square" lIns="0" tIns="0" rIns="0" bIns="0" rtlCol="0"/>
          <a:lstStyle/>
          <a:p>
            <a:endParaRPr sz="1091"/>
          </a:p>
        </p:txBody>
      </p:sp>
      <p:sp>
        <p:nvSpPr>
          <p:cNvPr id="56" name="object 56"/>
          <p:cNvSpPr/>
          <p:nvPr/>
        </p:nvSpPr>
        <p:spPr>
          <a:xfrm>
            <a:off x="7843975" y="4076291"/>
            <a:ext cx="2778867" cy="2778867"/>
          </a:xfrm>
          <a:custGeom>
            <a:avLst/>
            <a:gdLst/>
            <a:ahLst/>
            <a:cxnLst/>
            <a:rect l="l" t="t" r="r" b="b"/>
            <a:pathLst>
              <a:path w="4583430" h="4583430">
                <a:moveTo>
                  <a:pt x="0" y="0"/>
                </a:moveTo>
                <a:lnTo>
                  <a:pt x="4583039" y="4583039"/>
                </a:lnTo>
              </a:path>
            </a:pathLst>
          </a:custGeom>
          <a:ln w="44564">
            <a:solidFill>
              <a:srgbClr val="241F21"/>
            </a:solidFill>
          </a:ln>
        </p:spPr>
        <p:txBody>
          <a:bodyPr wrap="square" lIns="0" tIns="0" rIns="0" bIns="0" rtlCol="0"/>
          <a:lstStyle/>
          <a:p>
            <a:endParaRPr sz="1091"/>
          </a:p>
        </p:txBody>
      </p:sp>
      <p:sp>
        <p:nvSpPr>
          <p:cNvPr id="57" name="object 57"/>
          <p:cNvSpPr/>
          <p:nvPr/>
        </p:nvSpPr>
        <p:spPr>
          <a:xfrm>
            <a:off x="7762920" y="4076291"/>
            <a:ext cx="2778867" cy="2778867"/>
          </a:xfrm>
          <a:custGeom>
            <a:avLst/>
            <a:gdLst/>
            <a:ahLst/>
            <a:cxnLst/>
            <a:rect l="l" t="t" r="r" b="b"/>
            <a:pathLst>
              <a:path w="4583430" h="4583430">
                <a:moveTo>
                  <a:pt x="0" y="0"/>
                </a:moveTo>
                <a:lnTo>
                  <a:pt x="4582873" y="4582873"/>
                </a:lnTo>
              </a:path>
            </a:pathLst>
          </a:custGeom>
          <a:ln w="44564">
            <a:solidFill>
              <a:srgbClr val="241F21"/>
            </a:solidFill>
          </a:ln>
        </p:spPr>
        <p:txBody>
          <a:bodyPr wrap="square" lIns="0" tIns="0" rIns="0" bIns="0" rtlCol="0"/>
          <a:lstStyle/>
          <a:p>
            <a:endParaRPr sz="1091"/>
          </a:p>
        </p:txBody>
      </p:sp>
      <p:sp>
        <p:nvSpPr>
          <p:cNvPr id="58" name="object 58"/>
          <p:cNvSpPr/>
          <p:nvPr/>
        </p:nvSpPr>
        <p:spPr>
          <a:xfrm>
            <a:off x="7681864" y="4076292"/>
            <a:ext cx="2778482" cy="2778482"/>
          </a:xfrm>
          <a:custGeom>
            <a:avLst/>
            <a:gdLst/>
            <a:ahLst/>
            <a:cxnLst/>
            <a:rect l="l" t="t" r="r" b="b"/>
            <a:pathLst>
              <a:path w="4582794" h="4582795">
                <a:moveTo>
                  <a:pt x="0" y="0"/>
                </a:moveTo>
                <a:lnTo>
                  <a:pt x="4582707" y="4582707"/>
                </a:lnTo>
              </a:path>
            </a:pathLst>
          </a:custGeom>
          <a:ln w="44564">
            <a:solidFill>
              <a:srgbClr val="241F21"/>
            </a:solidFill>
          </a:ln>
        </p:spPr>
        <p:txBody>
          <a:bodyPr wrap="square" lIns="0" tIns="0" rIns="0" bIns="0" rtlCol="0"/>
          <a:lstStyle/>
          <a:p>
            <a:endParaRPr sz="1091"/>
          </a:p>
        </p:txBody>
      </p:sp>
      <p:sp>
        <p:nvSpPr>
          <p:cNvPr id="59" name="object 59"/>
          <p:cNvSpPr/>
          <p:nvPr/>
        </p:nvSpPr>
        <p:spPr>
          <a:xfrm>
            <a:off x="7600813" y="4076292"/>
            <a:ext cx="2778482" cy="2778482"/>
          </a:xfrm>
          <a:custGeom>
            <a:avLst/>
            <a:gdLst/>
            <a:ahLst/>
            <a:cxnLst/>
            <a:rect l="l" t="t" r="r" b="b"/>
            <a:pathLst>
              <a:path w="4582794" h="4582795">
                <a:moveTo>
                  <a:pt x="0" y="0"/>
                </a:moveTo>
                <a:lnTo>
                  <a:pt x="4582537" y="4582540"/>
                </a:lnTo>
              </a:path>
            </a:pathLst>
          </a:custGeom>
          <a:ln w="44564">
            <a:solidFill>
              <a:srgbClr val="241F21"/>
            </a:solidFill>
          </a:ln>
        </p:spPr>
        <p:txBody>
          <a:bodyPr wrap="square" lIns="0" tIns="0" rIns="0" bIns="0" rtlCol="0"/>
          <a:lstStyle/>
          <a:p>
            <a:endParaRPr sz="1091"/>
          </a:p>
        </p:txBody>
      </p:sp>
      <p:sp>
        <p:nvSpPr>
          <p:cNvPr id="60" name="object 60"/>
          <p:cNvSpPr/>
          <p:nvPr/>
        </p:nvSpPr>
        <p:spPr>
          <a:xfrm>
            <a:off x="7519757" y="4076292"/>
            <a:ext cx="2778482" cy="2778482"/>
          </a:xfrm>
          <a:custGeom>
            <a:avLst/>
            <a:gdLst/>
            <a:ahLst/>
            <a:cxnLst/>
            <a:rect l="l" t="t" r="r" b="b"/>
            <a:pathLst>
              <a:path w="4582794" h="4582795">
                <a:moveTo>
                  <a:pt x="0" y="0"/>
                </a:moveTo>
                <a:lnTo>
                  <a:pt x="4582371" y="4582374"/>
                </a:lnTo>
              </a:path>
            </a:pathLst>
          </a:custGeom>
          <a:ln w="44564">
            <a:solidFill>
              <a:srgbClr val="241F21"/>
            </a:solidFill>
          </a:ln>
        </p:spPr>
        <p:txBody>
          <a:bodyPr wrap="square" lIns="0" tIns="0" rIns="0" bIns="0" rtlCol="0"/>
          <a:lstStyle/>
          <a:p>
            <a:endParaRPr sz="1091"/>
          </a:p>
        </p:txBody>
      </p:sp>
      <p:sp>
        <p:nvSpPr>
          <p:cNvPr id="61" name="object 61"/>
          <p:cNvSpPr/>
          <p:nvPr/>
        </p:nvSpPr>
        <p:spPr>
          <a:xfrm>
            <a:off x="7438697" y="4076292"/>
            <a:ext cx="2778482" cy="2778482"/>
          </a:xfrm>
          <a:custGeom>
            <a:avLst/>
            <a:gdLst/>
            <a:ahLst/>
            <a:cxnLst/>
            <a:rect l="l" t="t" r="r" b="b"/>
            <a:pathLst>
              <a:path w="4582794" h="4582795">
                <a:moveTo>
                  <a:pt x="0" y="0"/>
                </a:moveTo>
                <a:lnTo>
                  <a:pt x="4582208" y="4582208"/>
                </a:lnTo>
              </a:path>
            </a:pathLst>
          </a:custGeom>
          <a:ln w="44564">
            <a:solidFill>
              <a:srgbClr val="241F21"/>
            </a:solidFill>
          </a:ln>
        </p:spPr>
        <p:txBody>
          <a:bodyPr wrap="square" lIns="0" tIns="0" rIns="0" bIns="0" rtlCol="0"/>
          <a:lstStyle/>
          <a:p>
            <a:endParaRPr sz="1091"/>
          </a:p>
        </p:txBody>
      </p:sp>
      <p:sp>
        <p:nvSpPr>
          <p:cNvPr id="62" name="object 62"/>
          <p:cNvSpPr/>
          <p:nvPr/>
        </p:nvSpPr>
        <p:spPr>
          <a:xfrm>
            <a:off x="7357647" y="4076291"/>
            <a:ext cx="2778097" cy="2778097"/>
          </a:xfrm>
          <a:custGeom>
            <a:avLst/>
            <a:gdLst/>
            <a:ahLst/>
            <a:cxnLst/>
            <a:rect l="l" t="t" r="r" b="b"/>
            <a:pathLst>
              <a:path w="4582159" h="4582159">
                <a:moveTo>
                  <a:pt x="0" y="0"/>
                </a:moveTo>
                <a:lnTo>
                  <a:pt x="4582042" y="4582042"/>
                </a:lnTo>
              </a:path>
            </a:pathLst>
          </a:custGeom>
          <a:ln w="44564">
            <a:solidFill>
              <a:srgbClr val="241F21"/>
            </a:solidFill>
          </a:ln>
        </p:spPr>
        <p:txBody>
          <a:bodyPr wrap="square" lIns="0" tIns="0" rIns="0" bIns="0" rtlCol="0"/>
          <a:lstStyle/>
          <a:p>
            <a:endParaRPr sz="1091"/>
          </a:p>
        </p:txBody>
      </p:sp>
      <p:sp>
        <p:nvSpPr>
          <p:cNvPr id="63" name="object 63"/>
          <p:cNvSpPr/>
          <p:nvPr/>
        </p:nvSpPr>
        <p:spPr>
          <a:xfrm>
            <a:off x="7276590" y="4076291"/>
            <a:ext cx="2778097" cy="2778097"/>
          </a:xfrm>
          <a:custGeom>
            <a:avLst/>
            <a:gdLst/>
            <a:ahLst/>
            <a:cxnLst/>
            <a:rect l="l" t="t" r="r" b="b"/>
            <a:pathLst>
              <a:path w="4582159" h="4582159">
                <a:moveTo>
                  <a:pt x="0" y="0"/>
                </a:moveTo>
                <a:lnTo>
                  <a:pt x="4581872" y="4581875"/>
                </a:lnTo>
              </a:path>
            </a:pathLst>
          </a:custGeom>
          <a:ln w="44564">
            <a:solidFill>
              <a:srgbClr val="241F21"/>
            </a:solidFill>
          </a:ln>
        </p:spPr>
        <p:txBody>
          <a:bodyPr wrap="square" lIns="0" tIns="0" rIns="0" bIns="0" rtlCol="0"/>
          <a:lstStyle/>
          <a:p>
            <a:endParaRPr sz="1091"/>
          </a:p>
        </p:txBody>
      </p:sp>
      <p:sp>
        <p:nvSpPr>
          <p:cNvPr id="64" name="object 64"/>
          <p:cNvSpPr/>
          <p:nvPr/>
        </p:nvSpPr>
        <p:spPr>
          <a:xfrm>
            <a:off x="7195536" y="4076291"/>
            <a:ext cx="2778097" cy="2778097"/>
          </a:xfrm>
          <a:custGeom>
            <a:avLst/>
            <a:gdLst/>
            <a:ahLst/>
            <a:cxnLst/>
            <a:rect l="l" t="t" r="r" b="b"/>
            <a:pathLst>
              <a:path w="4582159" h="4582159">
                <a:moveTo>
                  <a:pt x="0" y="0"/>
                </a:moveTo>
                <a:lnTo>
                  <a:pt x="4581709" y="4581709"/>
                </a:lnTo>
              </a:path>
            </a:pathLst>
          </a:custGeom>
          <a:ln w="44564">
            <a:solidFill>
              <a:srgbClr val="241F21"/>
            </a:solidFill>
          </a:ln>
        </p:spPr>
        <p:txBody>
          <a:bodyPr wrap="square" lIns="0" tIns="0" rIns="0" bIns="0" rtlCol="0"/>
          <a:lstStyle/>
          <a:p>
            <a:endParaRPr sz="1091"/>
          </a:p>
        </p:txBody>
      </p:sp>
      <p:sp>
        <p:nvSpPr>
          <p:cNvPr id="65" name="object 65"/>
          <p:cNvSpPr/>
          <p:nvPr/>
        </p:nvSpPr>
        <p:spPr>
          <a:xfrm>
            <a:off x="7114480" y="4076291"/>
            <a:ext cx="2778097" cy="2778097"/>
          </a:xfrm>
          <a:custGeom>
            <a:avLst/>
            <a:gdLst/>
            <a:ahLst/>
            <a:cxnLst/>
            <a:rect l="l" t="t" r="r" b="b"/>
            <a:pathLst>
              <a:path w="4582159" h="4582159">
                <a:moveTo>
                  <a:pt x="0" y="0"/>
                </a:moveTo>
                <a:lnTo>
                  <a:pt x="4581543" y="4581543"/>
                </a:lnTo>
              </a:path>
            </a:pathLst>
          </a:custGeom>
          <a:ln w="44564">
            <a:solidFill>
              <a:srgbClr val="241F21"/>
            </a:solidFill>
          </a:ln>
        </p:spPr>
        <p:txBody>
          <a:bodyPr wrap="square" lIns="0" tIns="0" rIns="0" bIns="0" rtlCol="0"/>
          <a:lstStyle/>
          <a:p>
            <a:endParaRPr sz="1091"/>
          </a:p>
        </p:txBody>
      </p:sp>
      <p:sp>
        <p:nvSpPr>
          <p:cNvPr id="66" name="object 66"/>
          <p:cNvSpPr/>
          <p:nvPr/>
        </p:nvSpPr>
        <p:spPr>
          <a:xfrm>
            <a:off x="7033425" y="4076292"/>
            <a:ext cx="2777712" cy="2777712"/>
          </a:xfrm>
          <a:custGeom>
            <a:avLst/>
            <a:gdLst/>
            <a:ahLst/>
            <a:cxnLst/>
            <a:rect l="l" t="t" r="r" b="b"/>
            <a:pathLst>
              <a:path w="4581525" h="4581525">
                <a:moveTo>
                  <a:pt x="0" y="0"/>
                </a:moveTo>
                <a:lnTo>
                  <a:pt x="4581377" y="4581377"/>
                </a:lnTo>
              </a:path>
            </a:pathLst>
          </a:custGeom>
          <a:ln w="44564">
            <a:solidFill>
              <a:srgbClr val="241F21"/>
            </a:solidFill>
          </a:ln>
        </p:spPr>
        <p:txBody>
          <a:bodyPr wrap="square" lIns="0" tIns="0" rIns="0" bIns="0" rtlCol="0"/>
          <a:lstStyle/>
          <a:p>
            <a:endParaRPr sz="1091"/>
          </a:p>
        </p:txBody>
      </p:sp>
      <p:sp>
        <p:nvSpPr>
          <p:cNvPr id="67" name="object 67"/>
          <p:cNvSpPr/>
          <p:nvPr/>
        </p:nvSpPr>
        <p:spPr>
          <a:xfrm>
            <a:off x="6952370" y="4076292"/>
            <a:ext cx="2777712" cy="2777712"/>
          </a:xfrm>
          <a:custGeom>
            <a:avLst/>
            <a:gdLst/>
            <a:ahLst/>
            <a:cxnLst/>
            <a:rect l="l" t="t" r="r" b="b"/>
            <a:pathLst>
              <a:path w="4581525" h="4581525">
                <a:moveTo>
                  <a:pt x="0" y="0"/>
                </a:moveTo>
                <a:lnTo>
                  <a:pt x="4581210" y="4581210"/>
                </a:lnTo>
              </a:path>
            </a:pathLst>
          </a:custGeom>
          <a:ln w="44564">
            <a:solidFill>
              <a:srgbClr val="241F21"/>
            </a:solidFill>
          </a:ln>
        </p:spPr>
        <p:txBody>
          <a:bodyPr wrap="square" lIns="0" tIns="0" rIns="0" bIns="0" rtlCol="0"/>
          <a:lstStyle/>
          <a:p>
            <a:endParaRPr sz="1091"/>
          </a:p>
        </p:txBody>
      </p:sp>
      <p:sp>
        <p:nvSpPr>
          <p:cNvPr id="68" name="object 68"/>
          <p:cNvSpPr/>
          <p:nvPr/>
        </p:nvSpPr>
        <p:spPr>
          <a:xfrm>
            <a:off x="6871313" y="4076292"/>
            <a:ext cx="2777712" cy="2777712"/>
          </a:xfrm>
          <a:custGeom>
            <a:avLst/>
            <a:gdLst/>
            <a:ahLst/>
            <a:cxnLst/>
            <a:rect l="l" t="t" r="r" b="b"/>
            <a:pathLst>
              <a:path w="4581525" h="4581525">
                <a:moveTo>
                  <a:pt x="0" y="0"/>
                </a:moveTo>
                <a:lnTo>
                  <a:pt x="4581044" y="4581044"/>
                </a:lnTo>
              </a:path>
            </a:pathLst>
          </a:custGeom>
          <a:ln w="44564">
            <a:solidFill>
              <a:srgbClr val="241F21"/>
            </a:solidFill>
          </a:ln>
        </p:spPr>
        <p:txBody>
          <a:bodyPr wrap="square" lIns="0" tIns="0" rIns="0" bIns="0" rtlCol="0"/>
          <a:lstStyle/>
          <a:p>
            <a:endParaRPr sz="1091"/>
          </a:p>
        </p:txBody>
      </p:sp>
      <p:sp>
        <p:nvSpPr>
          <p:cNvPr id="69" name="object 69"/>
          <p:cNvSpPr/>
          <p:nvPr/>
        </p:nvSpPr>
        <p:spPr>
          <a:xfrm>
            <a:off x="6790258" y="4076291"/>
            <a:ext cx="2777327" cy="2777327"/>
          </a:xfrm>
          <a:custGeom>
            <a:avLst/>
            <a:gdLst/>
            <a:ahLst/>
            <a:cxnLst/>
            <a:rect l="l" t="t" r="r" b="b"/>
            <a:pathLst>
              <a:path w="4580890" h="4580890">
                <a:moveTo>
                  <a:pt x="0" y="0"/>
                </a:moveTo>
                <a:lnTo>
                  <a:pt x="4580878" y="4580878"/>
                </a:lnTo>
              </a:path>
            </a:pathLst>
          </a:custGeom>
          <a:ln w="44564">
            <a:solidFill>
              <a:srgbClr val="241F21"/>
            </a:solidFill>
          </a:ln>
        </p:spPr>
        <p:txBody>
          <a:bodyPr wrap="square" lIns="0" tIns="0" rIns="0" bIns="0" rtlCol="0"/>
          <a:lstStyle/>
          <a:p>
            <a:endParaRPr sz="1091"/>
          </a:p>
        </p:txBody>
      </p:sp>
      <p:sp>
        <p:nvSpPr>
          <p:cNvPr id="70" name="object 70"/>
          <p:cNvSpPr/>
          <p:nvPr/>
        </p:nvSpPr>
        <p:spPr>
          <a:xfrm>
            <a:off x="6709206" y="4076291"/>
            <a:ext cx="2777327" cy="2777327"/>
          </a:xfrm>
          <a:custGeom>
            <a:avLst/>
            <a:gdLst/>
            <a:ahLst/>
            <a:cxnLst/>
            <a:rect l="l" t="t" r="r" b="b"/>
            <a:pathLst>
              <a:path w="4580890" h="4580890">
                <a:moveTo>
                  <a:pt x="0" y="0"/>
                </a:moveTo>
                <a:lnTo>
                  <a:pt x="4580708" y="4580712"/>
                </a:lnTo>
              </a:path>
            </a:pathLst>
          </a:custGeom>
          <a:ln w="44564">
            <a:solidFill>
              <a:srgbClr val="241F21"/>
            </a:solidFill>
          </a:ln>
        </p:spPr>
        <p:txBody>
          <a:bodyPr wrap="square" lIns="0" tIns="0" rIns="0" bIns="0" rtlCol="0"/>
          <a:lstStyle/>
          <a:p>
            <a:endParaRPr sz="1091"/>
          </a:p>
        </p:txBody>
      </p:sp>
      <p:sp>
        <p:nvSpPr>
          <p:cNvPr id="71" name="object 71"/>
          <p:cNvSpPr/>
          <p:nvPr/>
        </p:nvSpPr>
        <p:spPr>
          <a:xfrm>
            <a:off x="6628150" y="4076291"/>
            <a:ext cx="2777327" cy="2777327"/>
          </a:xfrm>
          <a:custGeom>
            <a:avLst/>
            <a:gdLst/>
            <a:ahLst/>
            <a:cxnLst/>
            <a:rect l="l" t="t" r="r" b="b"/>
            <a:pathLst>
              <a:path w="4580890" h="4580890">
                <a:moveTo>
                  <a:pt x="0" y="0"/>
                </a:moveTo>
                <a:lnTo>
                  <a:pt x="4580542" y="4580545"/>
                </a:lnTo>
              </a:path>
            </a:pathLst>
          </a:custGeom>
          <a:ln w="44564">
            <a:solidFill>
              <a:srgbClr val="241F21"/>
            </a:solidFill>
          </a:ln>
        </p:spPr>
        <p:txBody>
          <a:bodyPr wrap="square" lIns="0" tIns="0" rIns="0" bIns="0" rtlCol="0"/>
          <a:lstStyle/>
          <a:p>
            <a:endParaRPr sz="1091"/>
          </a:p>
        </p:txBody>
      </p:sp>
      <p:sp>
        <p:nvSpPr>
          <p:cNvPr id="72" name="object 72"/>
          <p:cNvSpPr/>
          <p:nvPr/>
        </p:nvSpPr>
        <p:spPr>
          <a:xfrm>
            <a:off x="6547095" y="4076291"/>
            <a:ext cx="2777327" cy="2777327"/>
          </a:xfrm>
          <a:custGeom>
            <a:avLst/>
            <a:gdLst/>
            <a:ahLst/>
            <a:cxnLst/>
            <a:rect l="l" t="t" r="r" b="b"/>
            <a:pathLst>
              <a:path w="4580890" h="4580890">
                <a:moveTo>
                  <a:pt x="0" y="0"/>
                </a:moveTo>
                <a:lnTo>
                  <a:pt x="4580376" y="4580379"/>
                </a:lnTo>
              </a:path>
            </a:pathLst>
          </a:custGeom>
          <a:ln w="44564">
            <a:solidFill>
              <a:srgbClr val="241F21"/>
            </a:solidFill>
          </a:ln>
        </p:spPr>
        <p:txBody>
          <a:bodyPr wrap="square" lIns="0" tIns="0" rIns="0" bIns="0" rtlCol="0"/>
          <a:lstStyle/>
          <a:p>
            <a:endParaRPr sz="1091"/>
          </a:p>
        </p:txBody>
      </p:sp>
      <p:sp>
        <p:nvSpPr>
          <p:cNvPr id="73" name="object 73"/>
          <p:cNvSpPr/>
          <p:nvPr/>
        </p:nvSpPr>
        <p:spPr>
          <a:xfrm>
            <a:off x="6466042" y="4076292"/>
            <a:ext cx="2776942" cy="2776942"/>
          </a:xfrm>
          <a:custGeom>
            <a:avLst/>
            <a:gdLst/>
            <a:ahLst/>
            <a:cxnLst/>
            <a:rect l="l" t="t" r="r" b="b"/>
            <a:pathLst>
              <a:path w="4580255" h="4580255">
                <a:moveTo>
                  <a:pt x="0" y="0"/>
                </a:moveTo>
                <a:lnTo>
                  <a:pt x="4580213" y="4580213"/>
                </a:lnTo>
              </a:path>
            </a:pathLst>
          </a:custGeom>
          <a:ln w="44564">
            <a:solidFill>
              <a:srgbClr val="241F21"/>
            </a:solidFill>
          </a:ln>
        </p:spPr>
        <p:txBody>
          <a:bodyPr wrap="square" lIns="0" tIns="0" rIns="0" bIns="0" rtlCol="0"/>
          <a:lstStyle/>
          <a:p>
            <a:endParaRPr sz="1091"/>
          </a:p>
        </p:txBody>
      </p:sp>
      <p:sp>
        <p:nvSpPr>
          <p:cNvPr id="74" name="object 74"/>
          <p:cNvSpPr/>
          <p:nvPr/>
        </p:nvSpPr>
        <p:spPr>
          <a:xfrm>
            <a:off x="6384986" y="4076292"/>
            <a:ext cx="2776942" cy="2776942"/>
          </a:xfrm>
          <a:custGeom>
            <a:avLst/>
            <a:gdLst/>
            <a:ahLst/>
            <a:cxnLst/>
            <a:rect l="l" t="t" r="r" b="b"/>
            <a:pathLst>
              <a:path w="4580255" h="4580255">
                <a:moveTo>
                  <a:pt x="0" y="0"/>
                </a:moveTo>
                <a:lnTo>
                  <a:pt x="4580047" y="4580047"/>
                </a:lnTo>
              </a:path>
            </a:pathLst>
          </a:custGeom>
          <a:ln w="44564">
            <a:solidFill>
              <a:srgbClr val="241F21"/>
            </a:solidFill>
          </a:ln>
        </p:spPr>
        <p:txBody>
          <a:bodyPr wrap="square" lIns="0" tIns="0" rIns="0" bIns="0" rtlCol="0"/>
          <a:lstStyle/>
          <a:p>
            <a:endParaRPr sz="1091"/>
          </a:p>
        </p:txBody>
      </p:sp>
      <p:sp>
        <p:nvSpPr>
          <p:cNvPr id="75" name="object 75"/>
          <p:cNvSpPr/>
          <p:nvPr/>
        </p:nvSpPr>
        <p:spPr>
          <a:xfrm>
            <a:off x="6303930" y="4076292"/>
            <a:ext cx="2776942" cy="2776942"/>
          </a:xfrm>
          <a:custGeom>
            <a:avLst/>
            <a:gdLst/>
            <a:ahLst/>
            <a:cxnLst/>
            <a:rect l="l" t="t" r="r" b="b"/>
            <a:pathLst>
              <a:path w="4580255" h="4580255">
                <a:moveTo>
                  <a:pt x="0" y="0"/>
                </a:moveTo>
                <a:lnTo>
                  <a:pt x="4579880" y="4579880"/>
                </a:lnTo>
              </a:path>
            </a:pathLst>
          </a:custGeom>
          <a:ln w="44564">
            <a:solidFill>
              <a:srgbClr val="241F21"/>
            </a:solidFill>
          </a:ln>
        </p:spPr>
        <p:txBody>
          <a:bodyPr wrap="square" lIns="0" tIns="0" rIns="0" bIns="0" rtlCol="0"/>
          <a:lstStyle/>
          <a:p>
            <a:endParaRPr sz="1091"/>
          </a:p>
        </p:txBody>
      </p:sp>
      <p:sp>
        <p:nvSpPr>
          <p:cNvPr id="76" name="object 76"/>
          <p:cNvSpPr/>
          <p:nvPr/>
        </p:nvSpPr>
        <p:spPr>
          <a:xfrm>
            <a:off x="6222874" y="4076292"/>
            <a:ext cx="2776942" cy="2776942"/>
          </a:xfrm>
          <a:custGeom>
            <a:avLst/>
            <a:gdLst/>
            <a:ahLst/>
            <a:cxnLst/>
            <a:rect l="l" t="t" r="r" b="b"/>
            <a:pathLst>
              <a:path w="4580255" h="4580255">
                <a:moveTo>
                  <a:pt x="0" y="0"/>
                </a:moveTo>
                <a:lnTo>
                  <a:pt x="4579714" y="4579714"/>
                </a:lnTo>
              </a:path>
            </a:pathLst>
          </a:custGeom>
          <a:ln w="44564">
            <a:solidFill>
              <a:srgbClr val="241F21"/>
            </a:solidFill>
          </a:ln>
        </p:spPr>
        <p:txBody>
          <a:bodyPr wrap="square" lIns="0" tIns="0" rIns="0" bIns="0" rtlCol="0"/>
          <a:lstStyle/>
          <a:p>
            <a:endParaRPr sz="1091"/>
          </a:p>
        </p:txBody>
      </p:sp>
      <p:sp>
        <p:nvSpPr>
          <p:cNvPr id="77" name="object 77"/>
          <p:cNvSpPr/>
          <p:nvPr/>
        </p:nvSpPr>
        <p:spPr>
          <a:xfrm>
            <a:off x="6141823" y="4076291"/>
            <a:ext cx="2776557" cy="2776557"/>
          </a:xfrm>
          <a:custGeom>
            <a:avLst/>
            <a:gdLst/>
            <a:ahLst/>
            <a:cxnLst/>
            <a:rect l="l" t="t" r="r" b="b"/>
            <a:pathLst>
              <a:path w="4579619" h="4579620">
                <a:moveTo>
                  <a:pt x="0" y="0"/>
                </a:moveTo>
                <a:lnTo>
                  <a:pt x="4579544" y="4579548"/>
                </a:lnTo>
              </a:path>
            </a:pathLst>
          </a:custGeom>
          <a:ln w="44564">
            <a:solidFill>
              <a:srgbClr val="241F21"/>
            </a:solidFill>
          </a:ln>
        </p:spPr>
        <p:txBody>
          <a:bodyPr wrap="square" lIns="0" tIns="0" rIns="0" bIns="0" rtlCol="0"/>
          <a:lstStyle/>
          <a:p>
            <a:endParaRPr sz="1091"/>
          </a:p>
        </p:txBody>
      </p:sp>
      <p:sp>
        <p:nvSpPr>
          <p:cNvPr id="78" name="object 78"/>
          <p:cNvSpPr/>
          <p:nvPr/>
        </p:nvSpPr>
        <p:spPr>
          <a:xfrm>
            <a:off x="6060767" y="4076291"/>
            <a:ext cx="2776557" cy="2776557"/>
          </a:xfrm>
          <a:custGeom>
            <a:avLst/>
            <a:gdLst/>
            <a:ahLst/>
            <a:cxnLst/>
            <a:rect l="l" t="t" r="r" b="b"/>
            <a:pathLst>
              <a:path w="4579619" h="4579620">
                <a:moveTo>
                  <a:pt x="0" y="0"/>
                </a:moveTo>
                <a:lnTo>
                  <a:pt x="4579378" y="4579382"/>
                </a:lnTo>
              </a:path>
            </a:pathLst>
          </a:custGeom>
          <a:ln w="44564">
            <a:solidFill>
              <a:srgbClr val="241F21"/>
            </a:solidFill>
          </a:ln>
        </p:spPr>
        <p:txBody>
          <a:bodyPr wrap="square" lIns="0" tIns="0" rIns="0" bIns="0" rtlCol="0"/>
          <a:lstStyle/>
          <a:p>
            <a:endParaRPr sz="1091"/>
          </a:p>
        </p:txBody>
      </p:sp>
      <p:sp>
        <p:nvSpPr>
          <p:cNvPr id="79" name="object 79"/>
          <p:cNvSpPr/>
          <p:nvPr/>
        </p:nvSpPr>
        <p:spPr>
          <a:xfrm>
            <a:off x="5979711" y="4076291"/>
            <a:ext cx="2776557" cy="2776557"/>
          </a:xfrm>
          <a:custGeom>
            <a:avLst/>
            <a:gdLst/>
            <a:ahLst/>
            <a:cxnLst/>
            <a:rect l="l" t="t" r="r" b="b"/>
            <a:pathLst>
              <a:path w="4579619" h="4579620">
                <a:moveTo>
                  <a:pt x="0" y="0"/>
                </a:moveTo>
                <a:lnTo>
                  <a:pt x="4579212" y="4579215"/>
                </a:lnTo>
              </a:path>
            </a:pathLst>
          </a:custGeom>
          <a:ln w="44564">
            <a:solidFill>
              <a:srgbClr val="241F21"/>
            </a:solidFill>
          </a:ln>
        </p:spPr>
        <p:txBody>
          <a:bodyPr wrap="square" lIns="0" tIns="0" rIns="0" bIns="0" rtlCol="0"/>
          <a:lstStyle/>
          <a:p>
            <a:endParaRPr sz="1091"/>
          </a:p>
        </p:txBody>
      </p:sp>
      <p:sp>
        <p:nvSpPr>
          <p:cNvPr id="80" name="object 80"/>
          <p:cNvSpPr/>
          <p:nvPr/>
        </p:nvSpPr>
        <p:spPr>
          <a:xfrm>
            <a:off x="5898656" y="4076291"/>
            <a:ext cx="2776557" cy="2776557"/>
          </a:xfrm>
          <a:custGeom>
            <a:avLst/>
            <a:gdLst/>
            <a:ahLst/>
            <a:cxnLst/>
            <a:rect l="l" t="t" r="r" b="b"/>
            <a:pathLst>
              <a:path w="4579619" h="4579620">
                <a:moveTo>
                  <a:pt x="0" y="0"/>
                </a:moveTo>
                <a:lnTo>
                  <a:pt x="4579046" y="4579049"/>
                </a:lnTo>
              </a:path>
            </a:pathLst>
          </a:custGeom>
          <a:ln w="44564">
            <a:solidFill>
              <a:srgbClr val="241F21"/>
            </a:solidFill>
          </a:ln>
        </p:spPr>
        <p:txBody>
          <a:bodyPr wrap="square" lIns="0" tIns="0" rIns="0" bIns="0" rtlCol="0"/>
          <a:lstStyle/>
          <a:p>
            <a:endParaRPr sz="1091"/>
          </a:p>
        </p:txBody>
      </p:sp>
      <p:sp>
        <p:nvSpPr>
          <p:cNvPr id="81" name="object 81"/>
          <p:cNvSpPr/>
          <p:nvPr/>
        </p:nvSpPr>
        <p:spPr>
          <a:xfrm>
            <a:off x="5817600" y="4076292"/>
            <a:ext cx="2776172" cy="2776172"/>
          </a:xfrm>
          <a:custGeom>
            <a:avLst/>
            <a:gdLst/>
            <a:ahLst/>
            <a:cxnLst/>
            <a:rect l="l" t="t" r="r" b="b"/>
            <a:pathLst>
              <a:path w="4578984" h="4578984">
                <a:moveTo>
                  <a:pt x="0" y="0"/>
                </a:moveTo>
                <a:lnTo>
                  <a:pt x="4578879" y="4578883"/>
                </a:lnTo>
              </a:path>
            </a:pathLst>
          </a:custGeom>
          <a:ln w="44564">
            <a:solidFill>
              <a:srgbClr val="241F21"/>
            </a:solidFill>
          </a:ln>
        </p:spPr>
        <p:txBody>
          <a:bodyPr wrap="square" lIns="0" tIns="0" rIns="0" bIns="0" rtlCol="0"/>
          <a:lstStyle/>
          <a:p>
            <a:endParaRPr sz="1091"/>
          </a:p>
        </p:txBody>
      </p:sp>
      <p:sp>
        <p:nvSpPr>
          <p:cNvPr id="82" name="object 82"/>
          <p:cNvSpPr/>
          <p:nvPr/>
        </p:nvSpPr>
        <p:spPr>
          <a:xfrm>
            <a:off x="5736547" y="4076292"/>
            <a:ext cx="2776172" cy="2776172"/>
          </a:xfrm>
          <a:custGeom>
            <a:avLst/>
            <a:gdLst/>
            <a:ahLst/>
            <a:cxnLst/>
            <a:rect l="l" t="t" r="r" b="b"/>
            <a:pathLst>
              <a:path w="4578984" h="4578984">
                <a:moveTo>
                  <a:pt x="0" y="0"/>
                </a:moveTo>
                <a:lnTo>
                  <a:pt x="4578717" y="4578717"/>
                </a:lnTo>
              </a:path>
            </a:pathLst>
          </a:custGeom>
          <a:ln w="44564">
            <a:solidFill>
              <a:srgbClr val="241F21"/>
            </a:solidFill>
          </a:ln>
        </p:spPr>
        <p:txBody>
          <a:bodyPr wrap="square" lIns="0" tIns="0" rIns="0" bIns="0" rtlCol="0"/>
          <a:lstStyle/>
          <a:p>
            <a:endParaRPr sz="1091"/>
          </a:p>
        </p:txBody>
      </p:sp>
      <p:sp>
        <p:nvSpPr>
          <p:cNvPr id="83" name="object 83"/>
          <p:cNvSpPr/>
          <p:nvPr/>
        </p:nvSpPr>
        <p:spPr>
          <a:xfrm>
            <a:off x="5655491" y="4076292"/>
            <a:ext cx="2776172" cy="2776172"/>
          </a:xfrm>
          <a:custGeom>
            <a:avLst/>
            <a:gdLst/>
            <a:ahLst/>
            <a:cxnLst/>
            <a:rect l="l" t="t" r="r" b="b"/>
            <a:pathLst>
              <a:path w="4578984" h="4578984">
                <a:moveTo>
                  <a:pt x="0" y="0"/>
                </a:moveTo>
                <a:lnTo>
                  <a:pt x="4578550" y="4578550"/>
                </a:lnTo>
              </a:path>
            </a:pathLst>
          </a:custGeom>
          <a:ln w="44564">
            <a:solidFill>
              <a:srgbClr val="241F21"/>
            </a:solidFill>
          </a:ln>
        </p:spPr>
        <p:txBody>
          <a:bodyPr wrap="square" lIns="0" tIns="0" rIns="0" bIns="0" rtlCol="0"/>
          <a:lstStyle/>
          <a:p>
            <a:endParaRPr sz="1091"/>
          </a:p>
        </p:txBody>
      </p:sp>
      <p:sp>
        <p:nvSpPr>
          <p:cNvPr id="84" name="object 84"/>
          <p:cNvSpPr/>
          <p:nvPr/>
        </p:nvSpPr>
        <p:spPr>
          <a:xfrm>
            <a:off x="5574435" y="4076292"/>
            <a:ext cx="2776172" cy="2776172"/>
          </a:xfrm>
          <a:custGeom>
            <a:avLst/>
            <a:gdLst/>
            <a:ahLst/>
            <a:cxnLst/>
            <a:rect l="l" t="t" r="r" b="b"/>
            <a:pathLst>
              <a:path w="4578984" h="4578984">
                <a:moveTo>
                  <a:pt x="0" y="0"/>
                </a:moveTo>
                <a:lnTo>
                  <a:pt x="4578384" y="4578384"/>
                </a:lnTo>
              </a:path>
            </a:pathLst>
          </a:custGeom>
          <a:ln w="44564">
            <a:solidFill>
              <a:srgbClr val="241F21"/>
            </a:solidFill>
          </a:ln>
        </p:spPr>
        <p:txBody>
          <a:bodyPr wrap="square" lIns="0" tIns="0" rIns="0" bIns="0" rtlCol="0"/>
          <a:lstStyle/>
          <a:p>
            <a:endParaRPr sz="1091"/>
          </a:p>
        </p:txBody>
      </p:sp>
      <p:sp>
        <p:nvSpPr>
          <p:cNvPr id="85" name="object 85"/>
          <p:cNvSpPr/>
          <p:nvPr/>
        </p:nvSpPr>
        <p:spPr>
          <a:xfrm>
            <a:off x="5493380" y="4076291"/>
            <a:ext cx="2775787" cy="2775787"/>
          </a:xfrm>
          <a:custGeom>
            <a:avLst/>
            <a:gdLst/>
            <a:ahLst/>
            <a:cxnLst/>
            <a:rect l="l" t="t" r="r" b="b"/>
            <a:pathLst>
              <a:path w="4578350" h="4578350">
                <a:moveTo>
                  <a:pt x="0" y="0"/>
                </a:moveTo>
                <a:lnTo>
                  <a:pt x="4578218" y="4578218"/>
                </a:lnTo>
              </a:path>
            </a:pathLst>
          </a:custGeom>
          <a:ln w="44564">
            <a:solidFill>
              <a:srgbClr val="241F21"/>
            </a:solidFill>
          </a:ln>
        </p:spPr>
        <p:txBody>
          <a:bodyPr wrap="square" lIns="0" tIns="0" rIns="0" bIns="0" rtlCol="0"/>
          <a:lstStyle/>
          <a:p>
            <a:endParaRPr sz="1091"/>
          </a:p>
        </p:txBody>
      </p:sp>
      <p:sp>
        <p:nvSpPr>
          <p:cNvPr id="86" name="object 86"/>
          <p:cNvSpPr/>
          <p:nvPr/>
        </p:nvSpPr>
        <p:spPr>
          <a:xfrm>
            <a:off x="5412323" y="4076291"/>
            <a:ext cx="2775787" cy="2775787"/>
          </a:xfrm>
          <a:custGeom>
            <a:avLst/>
            <a:gdLst/>
            <a:ahLst/>
            <a:cxnLst/>
            <a:rect l="l" t="t" r="r" b="b"/>
            <a:pathLst>
              <a:path w="4578350" h="4578350">
                <a:moveTo>
                  <a:pt x="0" y="0"/>
                </a:moveTo>
                <a:lnTo>
                  <a:pt x="4578052" y="4578052"/>
                </a:lnTo>
              </a:path>
            </a:pathLst>
          </a:custGeom>
          <a:ln w="44564">
            <a:solidFill>
              <a:srgbClr val="241F21"/>
            </a:solidFill>
          </a:ln>
        </p:spPr>
        <p:txBody>
          <a:bodyPr wrap="square" lIns="0" tIns="0" rIns="0" bIns="0" rtlCol="0"/>
          <a:lstStyle/>
          <a:p>
            <a:endParaRPr sz="1091"/>
          </a:p>
        </p:txBody>
      </p:sp>
      <p:sp>
        <p:nvSpPr>
          <p:cNvPr id="87" name="object 87"/>
          <p:cNvSpPr/>
          <p:nvPr/>
        </p:nvSpPr>
        <p:spPr>
          <a:xfrm>
            <a:off x="5331268" y="4076291"/>
            <a:ext cx="2775787" cy="2775787"/>
          </a:xfrm>
          <a:custGeom>
            <a:avLst/>
            <a:gdLst/>
            <a:ahLst/>
            <a:cxnLst/>
            <a:rect l="l" t="t" r="r" b="b"/>
            <a:pathLst>
              <a:path w="4578350" h="4578350">
                <a:moveTo>
                  <a:pt x="0" y="0"/>
                </a:moveTo>
                <a:lnTo>
                  <a:pt x="4577885" y="4577885"/>
                </a:lnTo>
              </a:path>
            </a:pathLst>
          </a:custGeom>
          <a:ln w="44564">
            <a:solidFill>
              <a:srgbClr val="241F21"/>
            </a:solidFill>
          </a:ln>
        </p:spPr>
        <p:txBody>
          <a:bodyPr wrap="square" lIns="0" tIns="0" rIns="0" bIns="0" rtlCol="0"/>
          <a:lstStyle/>
          <a:p>
            <a:endParaRPr sz="1091"/>
          </a:p>
        </p:txBody>
      </p:sp>
      <p:sp>
        <p:nvSpPr>
          <p:cNvPr id="88" name="object 88"/>
          <p:cNvSpPr/>
          <p:nvPr/>
        </p:nvSpPr>
        <p:spPr>
          <a:xfrm>
            <a:off x="5250217" y="4076291"/>
            <a:ext cx="2775402" cy="2775787"/>
          </a:xfrm>
          <a:custGeom>
            <a:avLst/>
            <a:gdLst/>
            <a:ahLst/>
            <a:cxnLst/>
            <a:rect l="l" t="t" r="r" b="b"/>
            <a:pathLst>
              <a:path w="4577715" h="4578350">
                <a:moveTo>
                  <a:pt x="0" y="0"/>
                </a:moveTo>
                <a:lnTo>
                  <a:pt x="4577716" y="4577719"/>
                </a:lnTo>
              </a:path>
            </a:pathLst>
          </a:custGeom>
          <a:ln w="44564">
            <a:solidFill>
              <a:srgbClr val="241F21"/>
            </a:solidFill>
          </a:ln>
        </p:spPr>
        <p:txBody>
          <a:bodyPr wrap="square" lIns="0" tIns="0" rIns="0" bIns="0" rtlCol="0"/>
          <a:lstStyle/>
          <a:p>
            <a:endParaRPr sz="1091"/>
          </a:p>
        </p:txBody>
      </p:sp>
      <p:sp>
        <p:nvSpPr>
          <p:cNvPr id="89" name="object 89"/>
          <p:cNvSpPr/>
          <p:nvPr/>
        </p:nvSpPr>
        <p:spPr>
          <a:xfrm>
            <a:off x="5169161" y="4076292"/>
            <a:ext cx="2775402" cy="2775402"/>
          </a:xfrm>
          <a:custGeom>
            <a:avLst/>
            <a:gdLst/>
            <a:ahLst/>
            <a:cxnLst/>
            <a:rect l="l" t="t" r="r" b="b"/>
            <a:pathLst>
              <a:path w="4577715" h="4577715">
                <a:moveTo>
                  <a:pt x="0" y="0"/>
                </a:moveTo>
                <a:lnTo>
                  <a:pt x="4577550" y="4577553"/>
                </a:lnTo>
              </a:path>
            </a:pathLst>
          </a:custGeom>
          <a:ln w="44564">
            <a:solidFill>
              <a:srgbClr val="241F21"/>
            </a:solidFill>
          </a:ln>
        </p:spPr>
        <p:txBody>
          <a:bodyPr wrap="square" lIns="0" tIns="0" rIns="0" bIns="0" rtlCol="0"/>
          <a:lstStyle/>
          <a:p>
            <a:endParaRPr sz="1091"/>
          </a:p>
        </p:txBody>
      </p:sp>
      <p:sp>
        <p:nvSpPr>
          <p:cNvPr id="90" name="object 90"/>
          <p:cNvSpPr/>
          <p:nvPr/>
        </p:nvSpPr>
        <p:spPr>
          <a:xfrm>
            <a:off x="5088105" y="4076292"/>
            <a:ext cx="2775402" cy="2775402"/>
          </a:xfrm>
          <a:custGeom>
            <a:avLst/>
            <a:gdLst/>
            <a:ahLst/>
            <a:cxnLst/>
            <a:rect l="l" t="t" r="r" b="b"/>
            <a:pathLst>
              <a:path w="4577715" h="4577715">
                <a:moveTo>
                  <a:pt x="0" y="0"/>
                </a:moveTo>
                <a:lnTo>
                  <a:pt x="4577383" y="4577387"/>
                </a:lnTo>
              </a:path>
            </a:pathLst>
          </a:custGeom>
          <a:ln w="44564">
            <a:solidFill>
              <a:srgbClr val="241F21"/>
            </a:solidFill>
          </a:ln>
        </p:spPr>
        <p:txBody>
          <a:bodyPr wrap="square" lIns="0" tIns="0" rIns="0" bIns="0" rtlCol="0"/>
          <a:lstStyle/>
          <a:p>
            <a:endParaRPr sz="1091"/>
          </a:p>
        </p:txBody>
      </p:sp>
      <p:sp>
        <p:nvSpPr>
          <p:cNvPr id="91" name="object 91"/>
          <p:cNvSpPr/>
          <p:nvPr/>
        </p:nvSpPr>
        <p:spPr>
          <a:xfrm>
            <a:off x="5007052" y="4076292"/>
            <a:ext cx="2775402" cy="2775402"/>
          </a:xfrm>
          <a:custGeom>
            <a:avLst/>
            <a:gdLst/>
            <a:ahLst/>
            <a:cxnLst/>
            <a:rect l="l" t="t" r="r" b="b"/>
            <a:pathLst>
              <a:path w="4577715" h="4577715">
                <a:moveTo>
                  <a:pt x="0" y="0"/>
                </a:moveTo>
                <a:lnTo>
                  <a:pt x="4577221" y="4577221"/>
                </a:lnTo>
              </a:path>
            </a:pathLst>
          </a:custGeom>
          <a:ln w="44564">
            <a:solidFill>
              <a:srgbClr val="241F21"/>
            </a:solidFill>
          </a:ln>
        </p:spPr>
        <p:txBody>
          <a:bodyPr wrap="square" lIns="0" tIns="0" rIns="0" bIns="0" rtlCol="0"/>
          <a:lstStyle/>
          <a:p>
            <a:endParaRPr sz="1091"/>
          </a:p>
        </p:txBody>
      </p:sp>
      <p:sp>
        <p:nvSpPr>
          <p:cNvPr id="92" name="object 92"/>
          <p:cNvSpPr/>
          <p:nvPr/>
        </p:nvSpPr>
        <p:spPr>
          <a:xfrm>
            <a:off x="4925994" y="4076291"/>
            <a:ext cx="2775017" cy="2775017"/>
          </a:xfrm>
          <a:custGeom>
            <a:avLst/>
            <a:gdLst/>
            <a:ahLst/>
            <a:cxnLst/>
            <a:rect l="l" t="t" r="r" b="b"/>
            <a:pathLst>
              <a:path w="4577080" h="4577080">
                <a:moveTo>
                  <a:pt x="0" y="0"/>
                </a:moveTo>
                <a:lnTo>
                  <a:pt x="4577051" y="4577054"/>
                </a:lnTo>
              </a:path>
            </a:pathLst>
          </a:custGeom>
          <a:ln w="44564">
            <a:solidFill>
              <a:srgbClr val="241F21"/>
            </a:solidFill>
          </a:ln>
        </p:spPr>
        <p:txBody>
          <a:bodyPr wrap="square" lIns="0" tIns="0" rIns="0" bIns="0" rtlCol="0"/>
          <a:lstStyle/>
          <a:p>
            <a:endParaRPr sz="1091"/>
          </a:p>
        </p:txBody>
      </p:sp>
      <p:sp>
        <p:nvSpPr>
          <p:cNvPr id="93" name="object 93"/>
          <p:cNvSpPr/>
          <p:nvPr/>
        </p:nvSpPr>
        <p:spPr>
          <a:xfrm>
            <a:off x="4844940" y="4076291"/>
            <a:ext cx="2775017" cy="2775017"/>
          </a:xfrm>
          <a:custGeom>
            <a:avLst/>
            <a:gdLst/>
            <a:ahLst/>
            <a:cxnLst/>
            <a:rect l="l" t="t" r="r" b="b"/>
            <a:pathLst>
              <a:path w="4577080" h="4577080">
                <a:moveTo>
                  <a:pt x="0" y="0"/>
                </a:moveTo>
                <a:lnTo>
                  <a:pt x="4576888" y="4576888"/>
                </a:lnTo>
              </a:path>
            </a:pathLst>
          </a:custGeom>
          <a:ln w="44564">
            <a:solidFill>
              <a:srgbClr val="241F21"/>
            </a:solidFill>
          </a:ln>
        </p:spPr>
        <p:txBody>
          <a:bodyPr wrap="square" lIns="0" tIns="0" rIns="0" bIns="0" rtlCol="0"/>
          <a:lstStyle/>
          <a:p>
            <a:endParaRPr sz="1091"/>
          </a:p>
        </p:txBody>
      </p:sp>
      <p:sp>
        <p:nvSpPr>
          <p:cNvPr id="94" name="object 94"/>
          <p:cNvSpPr/>
          <p:nvPr/>
        </p:nvSpPr>
        <p:spPr>
          <a:xfrm>
            <a:off x="4763885" y="4076291"/>
            <a:ext cx="2775017" cy="2775017"/>
          </a:xfrm>
          <a:custGeom>
            <a:avLst/>
            <a:gdLst/>
            <a:ahLst/>
            <a:cxnLst/>
            <a:rect l="l" t="t" r="r" b="b"/>
            <a:pathLst>
              <a:path w="4577080" h="4577080">
                <a:moveTo>
                  <a:pt x="0" y="0"/>
                </a:moveTo>
                <a:lnTo>
                  <a:pt x="4576722" y="4576722"/>
                </a:lnTo>
              </a:path>
            </a:pathLst>
          </a:custGeom>
          <a:ln w="44564">
            <a:solidFill>
              <a:srgbClr val="241F21"/>
            </a:solidFill>
          </a:ln>
        </p:spPr>
        <p:txBody>
          <a:bodyPr wrap="square" lIns="0" tIns="0" rIns="0" bIns="0" rtlCol="0"/>
          <a:lstStyle/>
          <a:p>
            <a:endParaRPr sz="1091"/>
          </a:p>
        </p:txBody>
      </p:sp>
      <p:sp>
        <p:nvSpPr>
          <p:cNvPr id="95" name="object 95"/>
          <p:cNvSpPr/>
          <p:nvPr/>
        </p:nvSpPr>
        <p:spPr>
          <a:xfrm>
            <a:off x="4682829" y="4076291"/>
            <a:ext cx="2775017" cy="2775017"/>
          </a:xfrm>
          <a:custGeom>
            <a:avLst/>
            <a:gdLst/>
            <a:ahLst/>
            <a:cxnLst/>
            <a:rect l="l" t="t" r="r" b="b"/>
            <a:pathLst>
              <a:path w="4577080" h="4577080">
                <a:moveTo>
                  <a:pt x="0" y="0"/>
                </a:moveTo>
                <a:lnTo>
                  <a:pt x="4576556" y="4576556"/>
                </a:lnTo>
              </a:path>
            </a:pathLst>
          </a:custGeom>
          <a:ln w="44564">
            <a:solidFill>
              <a:srgbClr val="241F21"/>
            </a:solidFill>
          </a:ln>
        </p:spPr>
        <p:txBody>
          <a:bodyPr wrap="square" lIns="0" tIns="0" rIns="0" bIns="0" rtlCol="0"/>
          <a:lstStyle/>
          <a:p>
            <a:endParaRPr sz="1091"/>
          </a:p>
        </p:txBody>
      </p:sp>
      <p:sp>
        <p:nvSpPr>
          <p:cNvPr id="96" name="object 96"/>
          <p:cNvSpPr/>
          <p:nvPr/>
        </p:nvSpPr>
        <p:spPr>
          <a:xfrm>
            <a:off x="4601773" y="4076292"/>
            <a:ext cx="2774632" cy="2774632"/>
          </a:xfrm>
          <a:custGeom>
            <a:avLst/>
            <a:gdLst/>
            <a:ahLst/>
            <a:cxnLst/>
            <a:rect l="l" t="t" r="r" b="b"/>
            <a:pathLst>
              <a:path w="4576445" h="4576445">
                <a:moveTo>
                  <a:pt x="0" y="0"/>
                </a:moveTo>
                <a:lnTo>
                  <a:pt x="4576389" y="4576389"/>
                </a:lnTo>
              </a:path>
            </a:pathLst>
          </a:custGeom>
          <a:ln w="44564">
            <a:solidFill>
              <a:srgbClr val="241F21"/>
            </a:solidFill>
          </a:ln>
        </p:spPr>
        <p:txBody>
          <a:bodyPr wrap="square" lIns="0" tIns="0" rIns="0" bIns="0" rtlCol="0"/>
          <a:lstStyle/>
          <a:p>
            <a:endParaRPr sz="1091"/>
          </a:p>
        </p:txBody>
      </p:sp>
      <p:sp>
        <p:nvSpPr>
          <p:cNvPr id="97" name="object 97"/>
          <p:cNvSpPr/>
          <p:nvPr/>
        </p:nvSpPr>
        <p:spPr>
          <a:xfrm>
            <a:off x="4520722" y="4076292"/>
            <a:ext cx="2774632" cy="2774632"/>
          </a:xfrm>
          <a:custGeom>
            <a:avLst/>
            <a:gdLst/>
            <a:ahLst/>
            <a:cxnLst/>
            <a:rect l="l" t="t" r="r" b="b"/>
            <a:pathLst>
              <a:path w="4576445" h="4576445">
                <a:moveTo>
                  <a:pt x="0" y="0"/>
                </a:moveTo>
                <a:lnTo>
                  <a:pt x="4576220" y="4576223"/>
                </a:lnTo>
              </a:path>
            </a:pathLst>
          </a:custGeom>
          <a:ln w="44564">
            <a:solidFill>
              <a:srgbClr val="241F21"/>
            </a:solidFill>
          </a:ln>
        </p:spPr>
        <p:txBody>
          <a:bodyPr wrap="square" lIns="0" tIns="0" rIns="0" bIns="0" rtlCol="0"/>
          <a:lstStyle/>
          <a:p>
            <a:endParaRPr sz="1091"/>
          </a:p>
        </p:txBody>
      </p:sp>
      <p:sp>
        <p:nvSpPr>
          <p:cNvPr id="98" name="object 98"/>
          <p:cNvSpPr/>
          <p:nvPr/>
        </p:nvSpPr>
        <p:spPr>
          <a:xfrm>
            <a:off x="4439666" y="4076292"/>
            <a:ext cx="2774632" cy="2774632"/>
          </a:xfrm>
          <a:custGeom>
            <a:avLst/>
            <a:gdLst/>
            <a:ahLst/>
            <a:cxnLst/>
            <a:rect l="l" t="t" r="r" b="b"/>
            <a:pathLst>
              <a:path w="4576445" h="4576445">
                <a:moveTo>
                  <a:pt x="0" y="0"/>
                </a:moveTo>
                <a:lnTo>
                  <a:pt x="4576053" y="4576057"/>
                </a:lnTo>
              </a:path>
            </a:pathLst>
          </a:custGeom>
          <a:ln w="44564">
            <a:solidFill>
              <a:srgbClr val="241F21"/>
            </a:solidFill>
          </a:ln>
        </p:spPr>
        <p:txBody>
          <a:bodyPr wrap="square" lIns="0" tIns="0" rIns="0" bIns="0" rtlCol="0"/>
          <a:lstStyle/>
          <a:p>
            <a:endParaRPr sz="1091"/>
          </a:p>
        </p:txBody>
      </p:sp>
      <p:sp>
        <p:nvSpPr>
          <p:cNvPr id="99" name="object 99"/>
          <p:cNvSpPr/>
          <p:nvPr/>
        </p:nvSpPr>
        <p:spPr>
          <a:xfrm>
            <a:off x="4358611" y="4076292"/>
            <a:ext cx="2774632" cy="2774632"/>
          </a:xfrm>
          <a:custGeom>
            <a:avLst/>
            <a:gdLst/>
            <a:ahLst/>
            <a:cxnLst/>
            <a:rect l="l" t="t" r="r" b="b"/>
            <a:pathLst>
              <a:path w="4576445" h="4576445">
                <a:moveTo>
                  <a:pt x="0" y="0"/>
                </a:moveTo>
                <a:lnTo>
                  <a:pt x="4575887" y="4575891"/>
                </a:lnTo>
              </a:path>
            </a:pathLst>
          </a:custGeom>
          <a:ln w="44564">
            <a:solidFill>
              <a:srgbClr val="241F21"/>
            </a:solidFill>
          </a:ln>
        </p:spPr>
        <p:txBody>
          <a:bodyPr wrap="square" lIns="0" tIns="0" rIns="0" bIns="0" rtlCol="0"/>
          <a:lstStyle/>
          <a:p>
            <a:endParaRPr sz="1091"/>
          </a:p>
        </p:txBody>
      </p:sp>
      <p:sp>
        <p:nvSpPr>
          <p:cNvPr id="100" name="object 100"/>
          <p:cNvSpPr/>
          <p:nvPr/>
        </p:nvSpPr>
        <p:spPr>
          <a:xfrm>
            <a:off x="4277557" y="4076291"/>
            <a:ext cx="2774247" cy="2774247"/>
          </a:xfrm>
          <a:custGeom>
            <a:avLst/>
            <a:gdLst/>
            <a:ahLst/>
            <a:cxnLst/>
            <a:rect l="l" t="t" r="r" b="b"/>
            <a:pathLst>
              <a:path w="4575809" h="4575809">
                <a:moveTo>
                  <a:pt x="0" y="0"/>
                </a:moveTo>
                <a:lnTo>
                  <a:pt x="4575724" y="4575724"/>
                </a:lnTo>
              </a:path>
            </a:pathLst>
          </a:custGeom>
          <a:ln w="44564">
            <a:solidFill>
              <a:srgbClr val="241F21"/>
            </a:solidFill>
          </a:ln>
        </p:spPr>
        <p:txBody>
          <a:bodyPr wrap="square" lIns="0" tIns="0" rIns="0" bIns="0" rtlCol="0"/>
          <a:lstStyle/>
          <a:p>
            <a:endParaRPr sz="1091"/>
          </a:p>
        </p:txBody>
      </p:sp>
      <p:sp>
        <p:nvSpPr>
          <p:cNvPr id="101" name="object 101"/>
          <p:cNvSpPr/>
          <p:nvPr/>
        </p:nvSpPr>
        <p:spPr>
          <a:xfrm>
            <a:off x="4196501" y="4076291"/>
            <a:ext cx="2774247" cy="2774247"/>
          </a:xfrm>
          <a:custGeom>
            <a:avLst/>
            <a:gdLst/>
            <a:ahLst/>
            <a:cxnLst/>
            <a:rect l="l" t="t" r="r" b="b"/>
            <a:pathLst>
              <a:path w="4575809" h="4575809">
                <a:moveTo>
                  <a:pt x="0" y="0"/>
                </a:moveTo>
                <a:lnTo>
                  <a:pt x="4575558" y="4575558"/>
                </a:lnTo>
              </a:path>
            </a:pathLst>
          </a:custGeom>
          <a:ln w="44564">
            <a:solidFill>
              <a:srgbClr val="241F21"/>
            </a:solidFill>
          </a:ln>
        </p:spPr>
        <p:txBody>
          <a:bodyPr wrap="square" lIns="0" tIns="0" rIns="0" bIns="0" rtlCol="0"/>
          <a:lstStyle/>
          <a:p>
            <a:endParaRPr sz="1091"/>
          </a:p>
        </p:txBody>
      </p:sp>
      <p:sp>
        <p:nvSpPr>
          <p:cNvPr id="102" name="object 102"/>
          <p:cNvSpPr/>
          <p:nvPr/>
        </p:nvSpPr>
        <p:spPr>
          <a:xfrm>
            <a:off x="4115446" y="4076291"/>
            <a:ext cx="2774247" cy="2774247"/>
          </a:xfrm>
          <a:custGeom>
            <a:avLst/>
            <a:gdLst/>
            <a:ahLst/>
            <a:cxnLst/>
            <a:rect l="l" t="t" r="r" b="b"/>
            <a:pathLst>
              <a:path w="4575809" h="4575809">
                <a:moveTo>
                  <a:pt x="0" y="0"/>
                </a:moveTo>
                <a:lnTo>
                  <a:pt x="4575392" y="4575392"/>
                </a:lnTo>
              </a:path>
            </a:pathLst>
          </a:custGeom>
          <a:ln w="44564">
            <a:solidFill>
              <a:srgbClr val="241F21"/>
            </a:solidFill>
          </a:ln>
        </p:spPr>
        <p:txBody>
          <a:bodyPr wrap="square" lIns="0" tIns="0" rIns="0" bIns="0" rtlCol="0"/>
          <a:lstStyle/>
          <a:p>
            <a:endParaRPr sz="1091"/>
          </a:p>
        </p:txBody>
      </p:sp>
      <p:sp>
        <p:nvSpPr>
          <p:cNvPr id="103" name="object 103"/>
          <p:cNvSpPr/>
          <p:nvPr/>
        </p:nvSpPr>
        <p:spPr>
          <a:xfrm>
            <a:off x="4034390" y="4076291"/>
            <a:ext cx="2774247" cy="2774247"/>
          </a:xfrm>
          <a:custGeom>
            <a:avLst/>
            <a:gdLst/>
            <a:ahLst/>
            <a:cxnLst/>
            <a:rect l="l" t="t" r="r" b="b"/>
            <a:pathLst>
              <a:path w="4575809" h="4575809">
                <a:moveTo>
                  <a:pt x="0" y="0"/>
                </a:moveTo>
                <a:lnTo>
                  <a:pt x="4575226" y="4575226"/>
                </a:lnTo>
              </a:path>
            </a:pathLst>
          </a:custGeom>
          <a:ln w="44564">
            <a:solidFill>
              <a:srgbClr val="241F21"/>
            </a:solidFill>
          </a:ln>
        </p:spPr>
        <p:txBody>
          <a:bodyPr wrap="square" lIns="0" tIns="0" rIns="0" bIns="0" rtlCol="0"/>
          <a:lstStyle/>
          <a:p>
            <a:endParaRPr sz="1091"/>
          </a:p>
        </p:txBody>
      </p:sp>
      <p:sp>
        <p:nvSpPr>
          <p:cNvPr id="104" name="object 104"/>
          <p:cNvSpPr/>
          <p:nvPr/>
        </p:nvSpPr>
        <p:spPr>
          <a:xfrm>
            <a:off x="3953335" y="4076292"/>
            <a:ext cx="2773862" cy="2773862"/>
          </a:xfrm>
          <a:custGeom>
            <a:avLst/>
            <a:gdLst/>
            <a:ahLst/>
            <a:cxnLst/>
            <a:rect l="l" t="t" r="r" b="b"/>
            <a:pathLst>
              <a:path w="4575175" h="4575175">
                <a:moveTo>
                  <a:pt x="0" y="0"/>
                </a:moveTo>
                <a:lnTo>
                  <a:pt x="4575059" y="4575059"/>
                </a:lnTo>
              </a:path>
            </a:pathLst>
          </a:custGeom>
          <a:ln w="44564">
            <a:solidFill>
              <a:srgbClr val="241F21"/>
            </a:solidFill>
          </a:ln>
        </p:spPr>
        <p:txBody>
          <a:bodyPr wrap="square" lIns="0" tIns="0" rIns="0" bIns="0" rtlCol="0"/>
          <a:lstStyle/>
          <a:p>
            <a:endParaRPr sz="1091"/>
          </a:p>
        </p:txBody>
      </p:sp>
      <p:sp>
        <p:nvSpPr>
          <p:cNvPr id="105" name="object 105"/>
          <p:cNvSpPr/>
          <p:nvPr/>
        </p:nvSpPr>
        <p:spPr>
          <a:xfrm>
            <a:off x="3872278" y="4076292"/>
            <a:ext cx="2773862" cy="2773862"/>
          </a:xfrm>
          <a:custGeom>
            <a:avLst/>
            <a:gdLst/>
            <a:ahLst/>
            <a:cxnLst/>
            <a:rect l="l" t="t" r="r" b="b"/>
            <a:pathLst>
              <a:path w="4575175" h="4575175">
                <a:moveTo>
                  <a:pt x="0" y="0"/>
                </a:moveTo>
                <a:lnTo>
                  <a:pt x="4574893" y="4574893"/>
                </a:lnTo>
              </a:path>
            </a:pathLst>
          </a:custGeom>
          <a:ln w="44564">
            <a:solidFill>
              <a:srgbClr val="241F21"/>
            </a:solidFill>
          </a:ln>
        </p:spPr>
        <p:txBody>
          <a:bodyPr wrap="square" lIns="0" tIns="0" rIns="0" bIns="0" rtlCol="0"/>
          <a:lstStyle/>
          <a:p>
            <a:endParaRPr sz="1091"/>
          </a:p>
        </p:txBody>
      </p:sp>
      <p:sp>
        <p:nvSpPr>
          <p:cNvPr id="106" name="object 106"/>
          <p:cNvSpPr/>
          <p:nvPr/>
        </p:nvSpPr>
        <p:spPr>
          <a:xfrm>
            <a:off x="3791227" y="4076292"/>
            <a:ext cx="2773862" cy="2773862"/>
          </a:xfrm>
          <a:custGeom>
            <a:avLst/>
            <a:gdLst/>
            <a:ahLst/>
            <a:cxnLst/>
            <a:rect l="l" t="t" r="r" b="b"/>
            <a:pathLst>
              <a:path w="4575175" h="4575175">
                <a:moveTo>
                  <a:pt x="0" y="0"/>
                </a:moveTo>
                <a:lnTo>
                  <a:pt x="4574723" y="4574727"/>
                </a:lnTo>
              </a:path>
            </a:pathLst>
          </a:custGeom>
          <a:ln w="44564">
            <a:solidFill>
              <a:srgbClr val="241F21"/>
            </a:solidFill>
          </a:ln>
        </p:spPr>
        <p:txBody>
          <a:bodyPr wrap="square" lIns="0" tIns="0" rIns="0" bIns="0" rtlCol="0"/>
          <a:lstStyle/>
          <a:p>
            <a:endParaRPr sz="1091"/>
          </a:p>
        </p:txBody>
      </p:sp>
      <p:sp>
        <p:nvSpPr>
          <p:cNvPr id="107" name="object 107"/>
          <p:cNvSpPr/>
          <p:nvPr/>
        </p:nvSpPr>
        <p:spPr>
          <a:xfrm>
            <a:off x="3710172" y="4076292"/>
            <a:ext cx="2773862" cy="2773862"/>
          </a:xfrm>
          <a:custGeom>
            <a:avLst/>
            <a:gdLst/>
            <a:ahLst/>
            <a:cxnLst/>
            <a:rect l="l" t="t" r="r" b="b"/>
            <a:pathLst>
              <a:path w="4575175" h="4575175">
                <a:moveTo>
                  <a:pt x="0" y="0"/>
                </a:moveTo>
                <a:lnTo>
                  <a:pt x="4574557" y="4574561"/>
                </a:lnTo>
              </a:path>
            </a:pathLst>
          </a:custGeom>
          <a:ln w="44564">
            <a:solidFill>
              <a:srgbClr val="241F21"/>
            </a:solidFill>
          </a:ln>
        </p:spPr>
        <p:txBody>
          <a:bodyPr wrap="square" lIns="0" tIns="0" rIns="0" bIns="0" rtlCol="0"/>
          <a:lstStyle/>
          <a:p>
            <a:endParaRPr sz="1091"/>
          </a:p>
        </p:txBody>
      </p:sp>
      <p:sp>
        <p:nvSpPr>
          <p:cNvPr id="108" name="object 108"/>
          <p:cNvSpPr/>
          <p:nvPr/>
        </p:nvSpPr>
        <p:spPr>
          <a:xfrm>
            <a:off x="3629115" y="4076291"/>
            <a:ext cx="2773477" cy="2773477"/>
          </a:xfrm>
          <a:custGeom>
            <a:avLst/>
            <a:gdLst/>
            <a:ahLst/>
            <a:cxnLst/>
            <a:rect l="l" t="t" r="r" b="b"/>
            <a:pathLst>
              <a:path w="4574540" h="4574540">
                <a:moveTo>
                  <a:pt x="0" y="0"/>
                </a:moveTo>
                <a:lnTo>
                  <a:pt x="4574391" y="4574394"/>
                </a:lnTo>
              </a:path>
            </a:pathLst>
          </a:custGeom>
          <a:ln w="44564">
            <a:solidFill>
              <a:srgbClr val="241F21"/>
            </a:solidFill>
          </a:ln>
        </p:spPr>
        <p:txBody>
          <a:bodyPr wrap="square" lIns="0" tIns="0" rIns="0" bIns="0" rtlCol="0"/>
          <a:lstStyle/>
          <a:p>
            <a:endParaRPr sz="1091"/>
          </a:p>
        </p:txBody>
      </p:sp>
      <p:sp>
        <p:nvSpPr>
          <p:cNvPr id="109" name="object 109"/>
          <p:cNvSpPr/>
          <p:nvPr/>
        </p:nvSpPr>
        <p:spPr>
          <a:xfrm>
            <a:off x="3548060" y="4076291"/>
            <a:ext cx="2773477" cy="2773477"/>
          </a:xfrm>
          <a:custGeom>
            <a:avLst/>
            <a:gdLst/>
            <a:ahLst/>
            <a:cxnLst/>
            <a:rect l="l" t="t" r="r" b="b"/>
            <a:pathLst>
              <a:path w="4574540" h="4574540">
                <a:moveTo>
                  <a:pt x="0" y="0"/>
                </a:moveTo>
                <a:lnTo>
                  <a:pt x="4574225" y="4574228"/>
                </a:lnTo>
              </a:path>
            </a:pathLst>
          </a:custGeom>
          <a:ln w="44564">
            <a:solidFill>
              <a:srgbClr val="241F21"/>
            </a:solidFill>
          </a:ln>
        </p:spPr>
        <p:txBody>
          <a:bodyPr wrap="square" lIns="0" tIns="0" rIns="0" bIns="0" rtlCol="0"/>
          <a:lstStyle/>
          <a:p>
            <a:endParaRPr sz="1091"/>
          </a:p>
        </p:txBody>
      </p:sp>
      <p:sp>
        <p:nvSpPr>
          <p:cNvPr id="110" name="object 110"/>
          <p:cNvSpPr/>
          <p:nvPr/>
        </p:nvSpPr>
        <p:spPr>
          <a:xfrm>
            <a:off x="3467004" y="4076291"/>
            <a:ext cx="2773477" cy="2773477"/>
          </a:xfrm>
          <a:custGeom>
            <a:avLst/>
            <a:gdLst/>
            <a:ahLst/>
            <a:cxnLst/>
            <a:rect l="l" t="t" r="r" b="b"/>
            <a:pathLst>
              <a:path w="4574540" h="4574540">
                <a:moveTo>
                  <a:pt x="0" y="0"/>
                </a:moveTo>
                <a:lnTo>
                  <a:pt x="4574058" y="4574062"/>
                </a:lnTo>
              </a:path>
            </a:pathLst>
          </a:custGeom>
          <a:ln w="44564">
            <a:solidFill>
              <a:srgbClr val="241F21"/>
            </a:solidFill>
          </a:ln>
        </p:spPr>
        <p:txBody>
          <a:bodyPr wrap="square" lIns="0" tIns="0" rIns="0" bIns="0" rtlCol="0"/>
          <a:lstStyle/>
          <a:p>
            <a:endParaRPr sz="1091"/>
          </a:p>
        </p:txBody>
      </p:sp>
      <p:sp>
        <p:nvSpPr>
          <p:cNvPr id="111" name="object 111"/>
          <p:cNvSpPr/>
          <p:nvPr/>
        </p:nvSpPr>
        <p:spPr>
          <a:xfrm>
            <a:off x="3385951" y="4076292"/>
            <a:ext cx="2773092" cy="2773092"/>
          </a:xfrm>
          <a:custGeom>
            <a:avLst/>
            <a:gdLst/>
            <a:ahLst/>
            <a:cxnLst/>
            <a:rect l="l" t="t" r="r" b="b"/>
            <a:pathLst>
              <a:path w="4573905" h="4573905">
                <a:moveTo>
                  <a:pt x="0" y="0"/>
                </a:moveTo>
                <a:lnTo>
                  <a:pt x="4573896" y="4573896"/>
                </a:lnTo>
              </a:path>
            </a:pathLst>
          </a:custGeom>
          <a:ln w="44564">
            <a:solidFill>
              <a:srgbClr val="241F21"/>
            </a:solidFill>
          </a:ln>
        </p:spPr>
        <p:txBody>
          <a:bodyPr wrap="square" lIns="0" tIns="0" rIns="0" bIns="0" rtlCol="0"/>
          <a:lstStyle/>
          <a:p>
            <a:endParaRPr sz="1091"/>
          </a:p>
        </p:txBody>
      </p:sp>
      <p:sp>
        <p:nvSpPr>
          <p:cNvPr id="112" name="object 112"/>
          <p:cNvSpPr/>
          <p:nvPr/>
        </p:nvSpPr>
        <p:spPr>
          <a:xfrm>
            <a:off x="3304895" y="4076292"/>
            <a:ext cx="2773092" cy="2773092"/>
          </a:xfrm>
          <a:custGeom>
            <a:avLst/>
            <a:gdLst/>
            <a:ahLst/>
            <a:cxnLst/>
            <a:rect l="l" t="t" r="r" b="b"/>
            <a:pathLst>
              <a:path w="4573905" h="4573905">
                <a:moveTo>
                  <a:pt x="0" y="0"/>
                </a:moveTo>
                <a:lnTo>
                  <a:pt x="4573729" y="4573729"/>
                </a:lnTo>
              </a:path>
            </a:pathLst>
          </a:custGeom>
          <a:ln w="44564">
            <a:solidFill>
              <a:srgbClr val="241F21"/>
            </a:solidFill>
          </a:ln>
        </p:spPr>
        <p:txBody>
          <a:bodyPr wrap="square" lIns="0" tIns="0" rIns="0" bIns="0" rtlCol="0"/>
          <a:lstStyle/>
          <a:p>
            <a:endParaRPr sz="1091"/>
          </a:p>
        </p:txBody>
      </p:sp>
      <p:sp>
        <p:nvSpPr>
          <p:cNvPr id="113" name="object 113"/>
          <p:cNvSpPr/>
          <p:nvPr/>
        </p:nvSpPr>
        <p:spPr>
          <a:xfrm>
            <a:off x="3223840" y="4076292"/>
            <a:ext cx="2773092" cy="2773092"/>
          </a:xfrm>
          <a:custGeom>
            <a:avLst/>
            <a:gdLst/>
            <a:ahLst/>
            <a:cxnLst/>
            <a:rect l="l" t="t" r="r" b="b"/>
            <a:pathLst>
              <a:path w="4573905" h="4573905">
                <a:moveTo>
                  <a:pt x="0" y="0"/>
                </a:moveTo>
                <a:lnTo>
                  <a:pt x="4573563" y="4573563"/>
                </a:lnTo>
              </a:path>
            </a:pathLst>
          </a:custGeom>
          <a:ln w="44564">
            <a:solidFill>
              <a:srgbClr val="241F21"/>
            </a:solidFill>
          </a:ln>
        </p:spPr>
        <p:txBody>
          <a:bodyPr wrap="square" lIns="0" tIns="0" rIns="0" bIns="0" rtlCol="0"/>
          <a:lstStyle/>
          <a:p>
            <a:endParaRPr sz="1091"/>
          </a:p>
        </p:txBody>
      </p:sp>
      <p:sp>
        <p:nvSpPr>
          <p:cNvPr id="114" name="object 114"/>
          <p:cNvSpPr/>
          <p:nvPr/>
        </p:nvSpPr>
        <p:spPr>
          <a:xfrm>
            <a:off x="3142784" y="4076292"/>
            <a:ext cx="2773092" cy="2773092"/>
          </a:xfrm>
          <a:custGeom>
            <a:avLst/>
            <a:gdLst/>
            <a:ahLst/>
            <a:cxnLst/>
            <a:rect l="l" t="t" r="r" b="b"/>
            <a:pathLst>
              <a:path w="4573905" h="4573905">
                <a:moveTo>
                  <a:pt x="0" y="0"/>
                </a:moveTo>
                <a:lnTo>
                  <a:pt x="4573397" y="4573397"/>
                </a:lnTo>
              </a:path>
            </a:pathLst>
          </a:custGeom>
          <a:ln w="44564">
            <a:solidFill>
              <a:srgbClr val="241F21"/>
            </a:solidFill>
          </a:ln>
        </p:spPr>
        <p:txBody>
          <a:bodyPr wrap="square" lIns="0" tIns="0" rIns="0" bIns="0" rtlCol="0"/>
          <a:lstStyle/>
          <a:p>
            <a:endParaRPr sz="1091"/>
          </a:p>
        </p:txBody>
      </p:sp>
      <p:sp>
        <p:nvSpPr>
          <p:cNvPr id="115" name="object 115"/>
          <p:cNvSpPr/>
          <p:nvPr/>
        </p:nvSpPr>
        <p:spPr>
          <a:xfrm>
            <a:off x="3061732" y="4076291"/>
            <a:ext cx="2772707" cy="2772707"/>
          </a:xfrm>
          <a:custGeom>
            <a:avLst/>
            <a:gdLst/>
            <a:ahLst/>
            <a:cxnLst/>
            <a:rect l="l" t="t" r="r" b="b"/>
            <a:pathLst>
              <a:path w="4573270" h="4573270">
                <a:moveTo>
                  <a:pt x="0" y="0"/>
                </a:moveTo>
                <a:lnTo>
                  <a:pt x="4573227" y="4573231"/>
                </a:lnTo>
              </a:path>
            </a:pathLst>
          </a:custGeom>
          <a:ln w="44564">
            <a:solidFill>
              <a:srgbClr val="241F21"/>
            </a:solidFill>
          </a:ln>
        </p:spPr>
        <p:txBody>
          <a:bodyPr wrap="square" lIns="0" tIns="0" rIns="0" bIns="0" rtlCol="0"/>
          <a:lstStyle/>
          <a:p>
            <a:endParaRPr sz="1091"/>
          </a:p>
        </p:txBody>
      </p:sp>
      <p:sp>
        <p:nvSpPr>
          <p:cNvPr id="116" name="object 116"/>
          <p:cNvSpPr/>
          <p:nvPr/>
        </p:nvSpPr>
        <p:spPr>
          <a:xfrm>
            <a:off x="2980676" y="4076291"/>
            <a:ext cx="2772707" cy="2772707"/>
          </a:xfrm>
          <a:custGeom>
            <a:avLst/>
            <a:gdLst/>
            <a:ahLst/>
            <a:cxnLst/>
            <a:rect l="l" t="t" r="r" b="b"/>
            <a:pathLst>
              <a:path w="4573270" h="4573270">
                <a:moveTo>
                  <a:pt x="0" y="0"/>
                </a:moveTo>
                <a:lnTo>
                  <a:pt x="4573061" y="4573064"/>
                </a:lnTo>
              </a:path>
            </a:pathLst>
          </a:custGeom>
          <a:ln w="44564">
            <a:solidFill>
              <a:srgbClr val="241F21"/>
            </a:solidFill>
          </a:ln>
        </p:spPr>
        <p:txBody>
          <a:bodyPr wrap="square" lIns="0" tIns="0" rIns="0" bIns="0" rtlCol="0"/>
          <a:lstStyle/>
          <a:p>
            <a:endParaRPr sz="1091"/>
          </a:p>
        </p:txBody>
      </p:sp>
      <p:sp>
        <p:nvSpPr>
          <p:cNvPr id="117" name="object 117"/>
          <p:cNvSpPr/>
          <p:nvPr/>
        </p:nvSpPr>
        <p:spPr>
          <a:xfrm>
            <a:off x="2899621" y="4076291"/>
            <a:ext cx="2772707" cy="2772707"/>
          </a:xfrm>
          <a:custGeom>
            <a:avLst/>
            <a:gdLst/>
            <a:ahLst/>
            <a:cxnLst/>
            <a:rect l="l" t="t" r="r" b="b"/>
            <a:pathLst>
              <a:path w="4573270" h="4573270">
                <a:moveTo>
                  <a:pt x="0" y="0"/>
                </a:moveTo>
                <a:lnTo>
                  <a:pt x="4572895" y="4572898"/>
                </a:lnTo>
              </a:path>
            </a:pathLst>
          </a:custGeom>
          <a:ln w="44564">
            <a:solidFill>
              <a:srgbClr val="241F21"/>
            </a:solidFill>
          </a:ln>
        </p:spPr>
        <p:txBody>
          <a:bodyPr wrap="square" lIns="0" tIns="0" rIns="0" bIns="0" rtlCol="0"/>
          <a:lstStyle/>
          <a:p>
            <a:endParaRPr sz="1091"/>
          </a:p>
        </p:txBody>
      </p:sp>
      <p:sp>
        <p:nvSpPr>
          <p:cNvPr id="118" name="object 118"/>
          <p:cNvSpPr/>
          <p:nvPr/>
        </p:nvSpPr>
        <p:spPr>
          <a:xfrm>
            <a:off x="2818565" y="4076291"/>
            <a:ext cx="2772707" cy="2772707"/>
          </a:xfrm>
          <a:custGeom>
            <a:avLst/>
            <a:gdLst/>
            <a:ahLst/>
            <a:cxnLst/>
            <a:rect l="l" t="t" r="r" b="b"/>
            <a:pathLst>
              <a:path w="4573270" h="4573270">
                <a:moveTo>
                  <a:pt x="0" y="0"/>
                </a:moveTo>
                <a:lnTo>
                  <a:pt x="4572728" y="4572732"/>
                </a:lnTo>
              </a:path>
            </a:pathLst>
          </a:custGeom>
          <a:ln w="44564">
            <a:solidFill>
              <a:srgbClr val="241F21"/>
            </a:solidFill>
          </a:ln>
        </p:spPr>
        <p:txBody>
          <a:bodyPr wrap="square" lIns="0" tIns="0" rIns="0" bIns="0" rtlCol="0"/>
          <a:lstStyle/>
          <a:p>
            <a:endParaRPr sz="1091"/>
          </a:p>
        </p:txBody>
      </p:sp>
      <p:sp>
        <p:nvSpPr>
          <p:cNvPr id="119" name="object 119"/>
          <p:cNvSpPr/>
          <p:nvPr/>
        </p:nvSpPr>
        <p:spPr>
          <a:xfrm>
            <a:off x="2737512" y="4076292"/>
            <a:ext cx="2772322" cy="2772322"/>
          </a:xfrm>
          <a:custGeom>
            <a:avLst/>
            <a:gdLst/>
            <a:ahLst/>
            <a:cxnLst/>
            <a:rect l="l" t="t" r="r" b="b"/>
            <a:pathLst>
              <a:path w="4572634" h="4572634">
                <a:moveTo>
                  <a:pt x="0" y="0"/>
                </a:moveTo>
                <a:lnTo>
                  <a:pt x="4572566" y="4572566"/>
                </a:lnTo>
              </a:path>
            </a:pathLst>
          </a:custGeom>
          <a:ln w="44564">
            <a:solidFill>
              <a:srgbClr val="241F21"/>
            </a:solidFill>
          </a:ln>
        </p:spPr>
        <p:txBody>
          <a:bodyPr wrap="square" lIns="0" tIns="0" rIns="0" bIns="0" rtlCol="0"/>
          <a:lstStyle/>
          <a:p>
            <a:endParaRPr sz="1091"/>
          </a:p>
        </p:txBody>
      </p:sp>
      <p:sp>
        <p:nvSpPr>
          <p:cNvPr id="120" name="object 120"/>
          <p:cNvSpPr/>
          <p:nvPr/>
        </p:nvSpPr>
        <p:spPr>
          <a:xfrm>
            <a:off x="2656456" y="4076292"/>
            <a:ext cx="2772322" cy="2772322"/>
          </a:xfrm>
          <a:custGeom>
            <a:avLst/>
            <a:gdLst/>
            <a:ahLst/>
            <a:cxnLst/>
            <a:rect l="l" t="t" r="r" b="b"/>
            <a:pathLst>
              <a:path w="4572634" h="4572634">
                <a:moveTo>
                  <a:pt x="0" y="0"/>
                </a:moveTo>
                <a:lnTo>
                  <a:pt x="4572400" y="4572400"/>
                </a:lnTo>
              </a:path>
            </a:pathLst>
          </a:custGeom>
          <a:ln w="44564">
            <a:solidFill>
              <a:srgbClr val="241F21"/>
            </a:solidFill>
          </a:ln>
        </p:spPr>
        <p:txBody>
          <a:bodyPr wrap="square" lIns="0" tIns="0" rIns="0" bIns="0" rtlCol="0"/>
          <a:lstStyle/>
          <a:p>
            <a:endParaRPr sz="1091"/>
          </a:p>
        </p:txBody>
      </p:sp>
      <p:sp>
        <p:nvSpPr>
          <p:cNvPr id="121" name="object 121"/>
          <p:cNvSpPr/>
          <p:nvPr/>
        </p:nvSpPr>
        <p:spPr>
          <a:xfrm>
            <a:off x="2575400" y="4076292"/>
            <a:ext cx="2772322" cy="2772322"/>
          </a:xfrm>
          <a:custGeom>
            <a:avLst/>
            <a:gdLst/>
            <a:ahLst/>
            <a:cxnLst/>
            <a:rect l="l" t="t" r="r" b="b"/>
            <a:pathLst>
              <a:path w="4572634" h="4572634">
                <a:moveTo>
                  <a:pt x="0" y="0"/>
                </a:moveTo>
                <a:lnTo>
                  <a:pt x="4572233" y="4572233"/>
                </a:lnTo>
              </a:path>
            </a:pathLst>
          </a:custGeom>
          <a:ln w="44564">
            <a:solidFill>
              <a:srgbClr val="241F21"/>
            </a:solidFill>
          </a:ln>
        </p:spPr>
        <p:txBody>
          <a:bodyPr wrap="square" lIns="0" tIns="0" rIns="0" bIns="0" rtlCol="0"/>
          <a:lstStyle/>
          <a:p>
            <a:endParaRPr sz="1091"/>
          </a:p>
        </p:txBody>
      </p:sp>
      <p:sp>
        <p:nvSpPr>
          <p:cNvPr id="122" name="object 122"/>
          <p:cNvSpPr/>
          <p:nvPr/>
        </p:nvSpPr>
        <p:spPr>
          <a:xfrm>
            <a:off x="2494345" y="4076292"/>
            <a:ext cx="2772322" cy="2772322"/>
          </a:xfrm>
          <a:custGeom>
            <a:avLst/>
            <a:gdLst/>
            <a:ahLst/>
            <a:cxnLst/>
            <a:rect l="l" t="t" r="r" b="b"/>
            <a:pathLst>
              <a:path w="4572634" h="4572634">
                <a:moveTo>
                  <a:pt x="0" y="0"/>
                </a:moveTo>
                <a:lnTo>
                  <a:pt x="4572067" y="4572067"/>
                </a:lnTo>
              </a:path>
            </a:pathLst>
          </a:custGeom>
          <a:ln w="44564">
            <a:solidFill>
              <a:srgbClr val="241F21"/>
            </a:solidFill>
          </a:ln>
        </p:spPr>
        <p:txBody>
          <a:bodyPr wrap="square" lIns="0" tIns="0" rIns="0" bIns="0" rtlCol="0"/>
          <a:lstStyle/>
          <a:p>
            <a:endParaRPr sz="1091"/>
          </a:p>
        </p:txBody>
      </p:sp>
      <p:sp>
        <p:nvSpPr>
          <p:cNvPr id="123" name="object 123"/>
          <p:cNvSpPr/>
          <p:nvPr/>
        </p:nvSpPr>
        <p:spPr>
          <a:xfrm>
            <a:off x="2413289" y="4076291"/>
            <a:ext cx="2771937" cy="2771937"/>
          </a:xfrm>
          <a:custGeom>
            <a:avLst/>
            <a:gdLst/>
            <a:ahLst/>
            <a:cxnLst/>
            <a:rect l="l" t="t" r="r" b="b"/>
            <a:pathLst>
              <a:path w="4572000" h="4572000">
                <a:moveTo>
                  <a:pt x="0" y="0"/>
                </a:moveTo>
                <a:lnTo>
                  <a:pt x="4571901" y="4571901"/>
                </a:lnTo>
              </a:path>
            </a:pathLst>
          </a:custGeom>
          <a:ln w="44564">
            <a:solidFill>
              <a:srgbClr val="241F21"/>
            </a:solidFill>
          </a:ln>
        </p:spPr>
        <p:txBody>
          <a:bodyPr wrap="square" lIns="0" tIns="0" rIns="0" bIns="0" rtlCol="0"/>
          <a:lstStyle/>
          <a:p>
            <a:endParaRPr sz="1091"/>
          </a:p>
        </p:txBody>
      </p:sp>
      <p:sp>
        <p:nvSpPr>
          <p:cNvPr id="124" name="object 124"/>
          <p:cNvSpPr/>
          <p:nvPr/>
        </p:nvSpPr>
        <p:spPr>
          <a:xfrm>
            <a:off x="2332237" y="4076291"/>
            <a:ext cx="2771937" cy="2771937"/>
          </a:xfrm>
          <a:custGeom>
            <a:avLst/>
            <a:gdLst/>
            <a:ahLst/>
            <a:cxnLst/>
            <a:rect l="l" t="t" r="r" b="b"/>
            <a:pathLst>
              <a:path w="4572000" h="4572000">
                <a:moveTo>
                  <a:pt x="0" y="0"/>
                </a:moveTo>
                <a:lnTo>
                  <a:pt x="4571731" y="4571735"/>
                </a:lnTo>
              </a:path>
            </a:pathLst>
          </a:custGeom>
          <a:ln w="44564">
            <a:solidFill>
              <a:srgbClr val="241F21"/>
            </a:solidFill>
          </a:ln>
        </p:spPr>
        <p:txBody>
          <a:bodyPr wrap="square" lIns="0" tIns="0" rIns="0" bIns="0" rtlCol="0"/>
          <a:lstStyle/>
          <a:p>
            <a:endParaRPr sz="1091"/>
          </a:p>
        </p:txBody>
      </p:sp>
      <p:sp>
        <p:nvSpPr>
          <p:cNvPr id="125" name="object 125"/>
          <p:cNvSpPr/>
          <p:nvPr/>
        </p:nvSpPr>
        <p:spPr>
          <a:xfrm>
            <a:off x="2251182" y="4076291"/>
            <a:ext cx="2771937" cy="2771937"/>
          </a:xfrm>
          <a:custGeom>
            <a:avLst/>
            <a:gdLst/>
            <a:ahLst/>
            <a:cxnLst/>
            <a:rect l="l" t="t" r="r" b="b"/>
            <a:pathLst>
              <a:path w="4572000" h="4572000">
                <a:moveTo>
                  <a:pt x="0" y="0"/>
                </a:moveTo>
                <a:lnTo>
                  <a:pt x="4571565" y="4571568"/>
                </a:lnTo>
              </a:path>
            </a:pathLst>
          </a:custGeom>
          <a:ln w="44564">
            <a:solidFill>
              <a:srgbClr val="241F21"/>
            </a:solidFill>
          </a:ln>
        </p:spPr>
        <p:txBody>
          <a:bodyPr wrap="square" lIns="0" tIns="0" rIns="0" bIns="0" rtlCol="0"/>
          <a:lstStyle/>
          <a:p>
            <a:endParaRPr sz="1091"/>
          </a:p>
        </p:txBody>
      </p:sp>
      <p:sp>
        <p:nvSpPr>
          <p:cNvPr id="126" name="object 126"/>
          <p:cNvSpPr/>
          <p:nvPr/>
        </p:nvSpPr>
        <p:spPr>
          <a:xfrm>
            <a:off x="2170128" y="4076291"/>
            <a:ext cx="2771937" cy="2771937"/>
          </a:xfrm>
          <a:custGeom>
            <a:avLst/>
            <a:gdLst/>
            <a:ahLst/>
            <a:cxnLst/>
            <a:rect l="l" t="t" r="r" b="b"/>
            <a:pathLst>
              <a:path w="4572000" h="4572000">
                <a:moveTo>
                  <a:pt x="0" y="0"/>
                </a:moveTo>
                <a:lnTo>
                  <a:pt x="4571402" y="4571402"/>
                </a:lnTo>
              </a:path>
            </a:pathLst>
          </a:custGeom>
          <a:ln w="44564">
            <a:solidFill>
              <a:srgbClr val="241F21"/>
            </a:solidFill>
          </a:ln>
        </p:spPr>
        <p:txBody>
          <a:bodyPr wrap="square" lIns="0" tIns="0" rIns="0" bIns="0" rtlCol="0"/>
          <a:lstStyle/>
          <a:p>
            <a:endParaRPr sz="1091"/>
          </a:p>
        </p:txBody>
      </p:sp>
      <p:sp>
        <p:nvSpPr>
          <p:cNvPr id="127" name="object 127"/>
          <p:cNvSpPr/>
          <p:nvPr/>
        </p:nvSpPr>
        <p:spPr>
          <a:xfrm>
            <a:off x="2089071" y="4076292"/>
            <a:ext cx="2771552" cy="2771552"/>
          </a:xfrm>
          <a:custGeom>
            <a:avLst/>
            <a:gdLst/>
            <a:ahLst/>
            <a:cxnLst/>
            <a:rect l="l" t="t" r="r" b="b"/>
            <a:pathLst>
              <a:path w="4571365" h="4571365">
                <a:moveTo>
                  <a:pt x="0" y="0"/>
                </a:moveTo>
                <a:lnTo>
                  <a:pt x="4571232" y="4571236"/>
                </a:lnTo>
              </a:path>
            </a:pathLst>
          </a:custGeom>
          <a:ln w="44564">
            <a:solidFill>
              <a:srgbClr val="241F21"/>
            </a:solidFill>
          </a:ln>
        </p:spPr>
        <p:txBody>
          <a:bodyPr wrap="square" lIns="0" tIns="0" rIns="0" bIns="0" rtlCol="0"/>
          <a:lstStyle/>
          <a:p>
            <a:endParaRPr sz="1091"/>
          </a:p>
        </p:txBody>
      </p:sp>
      <p:sp>
        <p:nvSpPr>
          <p:cNvPr id="128" name="object 128"/>
          <p:cNvSpPr/>
          <p:nvPr/>
        </p:nvSpPr>
        <p:spPr>
          <a:xfrm>
            <a:off x="2008017" y="4076292"/>
            <a:ext cx="2771552" cy="2771552"/>
          </a:xfrm>
          <a:custGeom>
            <a:avLst/>
            <a:gdLst/>
            <a:ahLst/>
            <a:cxnLst/>
            <a:rect l="l" t="t" r="r" b="b"/>
            <a:pathLst>
              <a:path w="4571365" h="4571365">
                <a:moveTo>
                  <a:pt x="0" y="0"/>
                </a:moveTo>
                <a:lnTo>
                  <a:pt x="4571070" y="4571070"/>
                </a:lnTo>
              </a:path>
            </a:pathLst>
          </a:custGeom>
          <a:ln w="44564">
            <a:solidFill>
              <a:srgbClr val="241F21"/>
            </a:solidFill>
          </a:ln>
        </p:spPr>
        <p:txBody>
          <a:bodyPr wrap="square" lIns="0" tIns="0" rIns="0" bIns="0" rtlCol="0"/>
          <a:lstStyle/>
          <a:p>
            <a:endParaRPr sz="1091"/>
          </a:p>
        </p:txBody>
      </p:sp>
      <p:sp>
        <p:nvSpPr>
          <p:cNvPr id="129" name="object 129"/>
          <p:cNvSpPr/>
          <p:nvPr/>
        </p:nvSpPr>
        <p:spPr>
          <a:xfrm>
            <a:off x="1926961" y="4076292"/>
            <a:ext cx="2771552" cy="2771552"/>
          </a:xfrm>
          <a:custGeom>
            <a:avLst/>
            <a:gdLst/>
            <a:ahLst/>
            <a:cxnLst/>
            <a:rect l="l" t="t" r="r" b="b"/>
            <a:pathLst>
              <a:path w="4571365" h="4571365">
                <a:moveTo>
                  <a:pt x="0" y="0"/>
                </a:moveTo>
                <a:lnTo>
                  <a:pt x="4570903" y="4570903"/>
                </a:lnTo>
              </a:path>
            </a:pathLst>
          </a:custGeom>
          <a:ln w="44564">
            <a:solidFill>
              <a:srgbClr val="241F21"/>
            </a:solidFill>
          </a:ln>
        </p:spPr>
        <p:txBody>
          <a:bodyPr wrap="square" lIns="0" tIns="0" rIns="0" bIns="0" rtlCol="0"/>
          <a:lstStyle/>
          <a:p>
            <a:endParaRPr sz="1091"/>
          </a:p>
        </p:txBody>
      </p:sp>
      <p:sp>
        <p:nvSpPr>
          <p:cNvPr id="130" name="object 130"/>
          <p:cNvSpPr/>
          <p:nvPr/>
        </p:nvSpPr>
        <p:spPr>
          <a:xfrm>
            <a:off x="1845905" y="4076292"/>
            <a:ext cx="2771552" cy="2771552"/>
          </a:xfrm>
          <a:custGeom>
            <a:avLst/>
            <a:gdLst/>
            <a:ahLst/>
            <a:cxnLst/>
            <a:rect l="l" t="t" r="r" b="b"/>
            <a:pathLst>
              <a:path w="4571365" h="4571365">
                <a:moveTo>
                  <a:pt x="0" y="0"/>
                </a:moveTo>
                <a:lnTo>
                  <a:pt x="4570737" y="4570737"/>
                </a:lnTo>
              </a:path>
            </a:pathLst>
          </a:custGeom>
          <a:ln w="44564">
            <a:solidFill>
              <a:srgbClr val="241F21"/>
            </a:solidFill>
          </a:ln>
        </p:spPr>
        <p:txBody>
          <a:bodyPr wrap="square" lIns="0" tIns="0" rIns="0" bIns="0" rtlCol="0"/>
          <a:lstStyle/>
          <a:p>
            <a:endParaRPr sz="1091"/>
          </a:p>
        </p:txBody>
      </p:sp>
      <p:sp>
        <p:nvSpPr>
          <p:cNvPr id="131" name="object 131"/>
          <p:cNvSpPr/>
          <p:nvPr/>
        </p:nvSpPr>
        <p:spPr>
          <a:xfrm>
            <a:off x="1764850" y="4076291"/>
            <a:ext cx="2771167" cy="2771167"/>
          </a:xfrm>
          <a:custGeom>
            <a:avLst/>
            <a:gdLst/>
            <a:ahLst/>
            <a:cxnLst/>
            <a:rect l="l" t="t" r="r" b="b"/>
            <a:pathLst>
              <a:path w="4570730" h="4570730">
                <a:moveTo>
                  <a:pt x="0" y="0"/>
                </a:moveTo>
                <a:lnTo>
                  <a:pt x="4570571" y="4570571"/>
                </a:lnTo>
              </a:path>
            </a:pathLst>
          </a:custGeom>
          <a:ln w="44564">
            <a:solidFill>
              <a:srgbClr val="241F21"/>
            </a:solidFill>
          </a:ln>
        </p:spPr>
        <p:txBody>
          <a:bodyPr wrap="square" lIns="0" tIns="0" rIns="0" bIns="0" rtlCol="0"/>
          <a:lstStyle/>
          <a:p>
            <a:endParaRPr sz="1091"/>
          </a:p>
        </p:txBody>
      </p:sp>
      <p:sp>
        <p:nvSpPr>
          <p:cNvPr id="132" name="object 132"/>
          <p:cNvSpPr/>
          <p:nvPr/>
        </p:nvSpPr>
        <p:spPr>
          <a:xfrm>
            <a:off x="1683794" y="4076291"/>
            <a:ext cx="2771167" cy="2771167"/>
          </a:xfrm>
          <a:custGeom>
            <a:avLst/>
            <a:gdLst/>
            <a:ahLst/>
            <a:cxnLst/>
            <a:rect l="l" t="t" r="r" b="b"/>
            <a:pathLst>
              <a:path w="4570730" h="4570730">
                <a:moveTo>
                  <a:pt x="0" y="0"/>
                </a:moveTo>
                <a:lnTo>
                  <a:pt x="4570405" y="4570405"/>
                </a:lnTo>
              </a:path>
            </a:pathLst>
          </a:custGeom>
          <a:ln w="44564">
            <a:solidFill>
              <a:srgbClr val="241F21"/>
            </a:solidFill>
          </a:ln>
        </p:spPr>
        <p:txBody>
          <a:bodyPr wrap="square" lIns="0" tIns="0" rIns="0" bIns="0" rtlCol="0"/>
          <a:lstStyle/>
          <a:p>
            <a:endParaRPr sz="1091"/>
          </a:p>
        </p:txBody>
      </p:sp>
      <p:sp>
        <p:nvSpPr>
          <p:cNvPr id="133" name="object 133"/>
          <p:cNvSpPr/>
          <p:nvPr/>
        </p:nvSpPr>
        <p:spPr>
          <a:xfrm>
            <a:off x="1602742" y="4076291"/>
            <a:ext cx="2771167" cy="2771167"/>
          </a:xfrm>
          <a:custGeom>
            <a:avLst/>
            <a:gdLst/>
            <a:ahLst/>
            <a:cxnLst/>
            <a:rect l="l" t="t" r="r" b="b"/>
            <a:pathLst>
              <a:path w="4570730" h="4570730">
                <a:moveTo>
                  <a:pt x="0" y="0"/>
                </a:moveTo>
                <a:lnTo>
                  <a:pt x="4570235" y="4570238"/>
                </a:lnTo>
              </a:path>
            </a:pathLst>
          </a:custGeom>
          <a:ln w="44564">
            <a:solidFill>
              <a:srgbClr val="241F21"/>
            </a:solidFill>
          </a:ln>
        </p:spPr>
        <p:txBody>
          <a:bodyPr wrap="square" lIns="0" tIns="0" rIns="0" bIns="0" rtlCol="0"/>
          <a:lstStyle/>
          <a:p>
            <a:endParaRPr sz="1091"/>
          </a:p>
        </p:txBody>
      </p:sp>
      <p:sp>
        <p:nvSpPr>
          <p:cNvPr id="134" name="object 134"/>
          <p:cNvSpPr/>
          <p:nvPr/>
        </p:nvSpPr>
        <p:spPr>
          <a:xfrm>
            <a:off x="1521687" y="4076292"/>
            <a:ext cx="2770782" cy="2770782"/>
          </a:xfrm>
          <a:custGeom>
            <a:avLst/>
            <a:gdLst/>
            <a:ahLst/>
            <a:cxnLst/>
            <a:rect l="l" t="t" r="r" b="b"/>
            <a:pathLst>
              <a:path w="4570095" h="4570095">
                <a:moveTo>
                  <a:pt x="0" y="0"/>
                </a:moveTo>
                <a:lnTo>
                  <a:pt x="4570069" y="4570072"/>
                </a:lnTo>
              </a:path>
            </a:pathLst>
          </a:custGeom>
          <a:ln w="44564">
            <a:solidFill>
              <a:srgbClr val="241F21"/>
            </a:solidFill>
          </a:ln>
        </p:spPr>
        <p:txBody>
          <a:bodyPr wrap="square" lIns="0" tIns="0" rIns="0" bIns="0" rtlCol="0"/>
          <a:lstStyle/>
          <a:p>
            <a:endParaRPr sz="1091"/>
          </a:p>
        </p:txBody>
      </p:sp>
      <p:sp>
        <p:nvSpPr>
          <p:cNvPr id="135" name="object 135"/>
          <p:cNvSpPr/>
          <p:nvPr/>
        </p:nvSpPr>
        <p:spPr>
          <a:xfrm>
            <a:off x="1440631" y="4076292"/>
            <a:ext cx="2770782" cy="2770782"/>
          </a:xfrm>
          <a:custGeom>
            <a:avLst/>
            <a:gdLst/>
            <a:ahLst/>
            <a:cxnLst/>
            <a:rect l="l" t="t" r="r" b="b"/>
            <a:pathLst>
              <a:path w="4570095" h="4570095">
                <a:moveTo>
                  <a:pt x="0" y="0"/>
                </a:moveTo>
                <a:lnTo>
                  <a:pt x="4569902" y="4569906"/>
                </a:lnTo>
              </a:path>
            </a:pathLst>
          </a:custGeom>
          <a:ln w="44564">
            <a:solidFill>
              <a:srgbClr val="241F21"/>
            </a:solidFill>
          </a:ln>
        </p:spPr>
        <p:txBody>
          <a:bodyPr wrap="square" lIns="0" tIns="0" rIns="0" bIns="0" rtlCol="0"/>
          <a:lstStyle/>
          <a:p>
            <a:endParaRPr sz="1091"/>
          </a:p>
        </p:txBody>
      </p:sp>
      <p:sp>
        <p:nvSpPr>
          <p:cNvPr id="136" name="object 136"/>
          <p:cNvSpPr/>
          <p:nvPr/>
        </p:nvSpPr>
        <p:spPr>
          <a:xfrm>
            <a:off x="1359578" y="4076292"/>
            <a:ext cx="2770782" cy="2770782"/>
          </a:xfrm>
          <a:custGeom>
            <a:avLst/>
            <a:gdLst/>
            <a:ahLst/>
            <a:cxnLst/>
            <a:rect l="l" t="t" r="r" b="b"/>
            <a:pathLst>
              <a:path w="4570095" h="4570095">
                <a:moveTo>
                  <a:pt x="0" y="0"/>
                </a:moveTo>
                <a:lnTo>
                  <a:pt x="4569740" y="4569740"/>
                </a:lnTo>
              </a:path>
            </a:pathLst>
          </a:custGeom>
          <a:ln w="44564">
            <a:solidFill>
              <a:srgbClr val="241F21"/>
            </a:solidFill>
          </a:ln>
        </p:spPr>
        <p:txBody>
          <a:bodyPr wrap="square" lIns="0" tIns="0" rIns="0" bIns="0" rtlCol="0"/>
          <a:lstStyle/>
          <a:p>
            <a:endParaRPr sz="1091"/>
          </a:p>
        </p:txBody>
      </p:sp>
      <p:sp>
        <p:nvSpPr>
          <p:cNvPr id="137" name="object 137"/>
          <p:cNvSpPr/>
          <p:nvPr/>
        </p:nvSpPr>
        <p:spPr>
          <a:xfrm>
            <a:off x="1278522" y="4076292"/>
            <a:ext cx="2770782" cy="2770782"/>
          </a:xfrm>
          <a:custGeom>
            <a:avLst/>
            <a:gdLst/>
            <a:ahLst/>
            <a:cxnLst/>
            <a:rect l="l" t="t" r="r" b="b"/>
            <a:pathLst>
              <a:path w="4570095" h="4570095">
                <a:moveTo>
                  <a:pt x="0" y="0"/>
                </a:moveTo>
                <a:lnTo>
                  <a:pt x="4569573" y="4569573"/>
                </a:lnTo>
              </a:path>
            </a:pathLst>
          </a:custGeom>
          <a:ln w="44564">
            <a:solidFill>
              <a:srgbClr val="241F21"/>
            </a:solidFill>
          </a:ln>
        </p:spPr>
        <p:txBody>
          <a:bodyPr wrap="square" lIns="0" tIns="0" rIns="0" bIns="0" rtlCol="0"/>
          <a:lstStyle/>
          <a:p>
            <a:endParaRPr sz="1091"/>
          </a:p>
        </p:txBody>
      </p:sp>
      <p:sp>
        <p:nvSpPr>
          <p:cNvPr id="138" name="object 138"/>
          <p:cNvSpPr/>
          <p:nvPr/>
        </p:nvSpPr>
        <p:spPr>
          <a:xfrm>
            <a:off x="1197466" y="4076291"/>
            <a:ext cx="2770397" cy="2770397"/>
          </a:xfrm>
          <a:custGeom>
            <a:avLst/>
            <a:gdLst/>
            <a:ahLst/>
            <a:cxnLst/>
            <a:rect l="l" t="t" r="r" b="b"/>
            <a:pathLst>
              <a:path w="4569459" h="4569459">
                <a:moveTo>
                  <a:pt x="0" y="0"/>
                </a:moveTo>
                <a:lnTo>
                  <a:pt x="4569407" y="4569407"/>
                </a:lnTo>
              </a:path>
            </a:pathLst>
          </a:custGeom>
          <a:ln w="44564">
            <a:solidFill>
              <a:srgbClr val="241F21"/>
            </a:solidFill>
          </a:ln>
        </p:spPr>
        <p:txBody>
          <a:bodyPr wrap="square" lIns="0" tIns="0" rIns="0" bIns="0" rtlCol="0"/>
          <a:lstStyle/>
          <a:p>
            <a:endParaRPr sz="1091"/>
          </a:p>
        </p:txBody>
      </p:sp>
      <p:sp>
        <p:nvSpPr>
          <p:cNvPr id="139" name="object 139"/>
          <p:cNvSpPr/>
          <p:nvPr/>
        </p:nvSpPr>
        <p:spPr>
          <a:xfrm>
            <a:off x="1116410" y="4076291"/>
            <a:ext cx="2770397" cy="2770397"/>
          </a:xfrm>
          <a:custGeom>
            <a:avLst/>
            <a:gdLst/>
            <a:ahLst/>
            <a:cxnLst/>
            <a:rect l="l" t="t" r="r" b="b"/>
            <a:pathLst>
              <a:path w="4569460" h="4569459">
                <a:moveTo>
                  <a:pt x="0" y="0"/>
                </a:moveTo>
                <a:lnTo>
                  <a:pt x="4569241" y="4569241"/>
                </a:lnTo>
              </a:path>
            </a:pathLst>
          </a:custGeom>
          <a:ln w="44564">
            <a:solidFill>
              <a:srgbClr val="241F21"/>
            </a:solidFill>
          </a:ln>
        </p:spPr>
        <p:txBody>
          <a:bodyPr wrap="square" lIns="0" tIns="0" rIns="0" bIns="0" rtlCol="0"/>
          <a:lstStyle/>
          <a:p>
            <a:endParaRPr sz="1091"/>
          </a:p>
        </p:txBody>
      </p:sp>
      <p:sp>
        <p:nvSpPr>
          <p:cNvPr id="140" name="object 140"/>
          <p:cNvSpPr/>
          <p:nvPr/>
        </p:nvSpPr>
        <p:spPr>
          <a:xfrm>
            <a:off x="1035355" y="4076291"/>
            <a:ext cx="2770397" cy="2770397"/>
          </a:xfrm>
          <a:custGeom>
            <a:avLst/>
            <a:gdLst/>
            <a:ahLst/>
            <a:cxnLst/>
            <a:rect l="l" t="t" r="r" b="b"/>
            <a:pathLst>
              <a:path w="4569460" h="4569459">
                <a:moveTo>
                  <a:pt x="0" y="0"/>
                </a:moveTo>
                <a:lnTo>
                  <a:pt x="4569075" y="4569075"/>
                </a:lnTo>
              </a:path>
            </a:pathLst>
          </a:custGeom>
          <a:ln w="44564">
            <a:solidFill>
              <a:srgbClr val="241F21"/>
            </a:solidFill>
          </a:ln>
        </p:spPr>
        <p:txBody>
          <a:bodyPr wrap="square" lIns="0" tIns="0" rIns="0" bIns="0" rtlCol="0"/>
          <a:lstStyle/>
          <a:p>
            <a:endParaRPr sz="1091"/>
          </a:p>
        </p:txBody>
      </p:sp>
      <p:sp>
        <p:nvSpPr>
          <p:cNvPr id="141" name="object 141"/>
          <p:cNvSpPr/>
          <p:nvPr/>
        </p:nvSpPr>
        <p:spPr>
          <a:xfrm>
            <a:off x="954303" y="4076291"/>
            <a:ext cx="2770397" cy="2770397"/>
          </a:xfrm>
          <a:custGeom>
            <a:avLst/>
            <a:gdLst/>
            <a:ahLst/>
            <a:cxnLst/>
            <a:rect l="l" t="t" r="r" b="b"/>
            <a:pathLst>
              <a:path w="4569460" h="4569459">
                <a:moveTo>
                  <a:pt x="0" y="0"/>
                </a:moveTo>
                <a:lnTo>
                  <a:pt x="4568905" y="4568908"/>
                </a:lnTo>
              </a:path>
            </a:pathLst>
          </a:custGeom>
          <a:ln w="44564">
            <a:solidFill>
              <a:srgbClr val="241F21"/>
            </a:solidFill>
          </a:ln>
        </p:spPr>
        <p:txBody>
          <a:bodyPr wrap="square" lIns="0" tIns="0" rIns="0" bIns="0" rtlCol="0"/>
          <a:lstStyle/>
          <a:p>
            <a:endParaRPr sz="1091"/>
          </a:p>
        </p:txBody>
      </p:sp>
      <p:sp>
        <p:nvSpPr>
          <p:cNvPr id="142" name="object 142"/>
          <p:cNvSpPr/>
          <p:nvPr/>
        </p:nvSpPr>
        <p:spPr>
          <a:xfrm>
            <a:off x="873244" y="4076291"/>
            <a:ext cx="2770013" cy="2770013"/>
          </a:xfrm>
          <a:custGeom>
            <a:avLst/>
            <a:gdLst/>
            <a:ahLst/>
            <a:cxnLst/>
            <a:rect l="l" t="t" r="r" b="b"/>
            <a:pathLst>
              <a:path w="4568825" h="4568825">
                <a:moveTo>
                  <a:pt x="0" y="0"/>
                </a:moveTo>
                <a:lnTo>
                  <a:pt x="4568742" y="4568742"/>
                </a:lnTo>
              </a:path>
            </a:pathLst>
          </a:custGeom>
          <a:ln w="44564">
            <a:solidFill>
              <a:srgbClr val="241F21"/>
            </a:solidFill>
          </a:ln>
        </p:spPr>
        <p:txBody>
          <a:bodyPr wrap="square" lIns="0" tIns="0" rIns="0" bIns="0" rtlCol="0"/>
          <a:lstStyle/>
          <a:p>
            <a:endParaRPr sz="1091"/>
          </a:p>
        </p:txBody>
      </p:sp>
      <p:sp>
        <p:nvSpPr>
          <p:cNvPr id="143" name="object 143"/>
          <p:cNvSpPr/>
          <p:nvPr/>
        </p:nvSpPr>
        <p:spPr>
          <a:xfrm>
            <a:off x="792187" y="4076291"/>
            <a:ext cx="2770013" cy="2770013"/>
          </a:xfrm>
          <a:custGeom>
            <a:avLst/>
            <a:gdLst/>
            <a:ahLst/>
            <a:cxnLst/>
            <a:rect l="l" t="t" r="r" b="b"/>
            <a:pathLst>
              <a:path w="4568825" h="4568825">
                <a:moveTo>
                  <a:pt x="0" y="0"/>
                </a:moveTo>
                <a:lnTo>
                  <a:pt x="4568576" y="4568576"/>
                </a:lnTo>
              </a:path>
            </a:pathLst>
          </a:custGeom>
          <a:ln w="44564">
            <a:solidFill>
              <a:srgbClr val="241F21"/>
            </a:solidFill>
          </a:ln>
        </p:spPr>
        <p:txBody>
          <a:bodyPr wrap="square" lIns="0" tIns="0" rIns="0" bIns="0" rtlCol="0"/>
          <a:lstStyle/>
          <a:p>
            <a:endParaRPr sz="1091"/>
          </a:p>
        </p:txBody>
      </p:sp>
      <p:sp>
        <p:nvSpPr>
          <p:cNvPr id="144" name="object 144"/>
          <p:cNvSpPr/>
          <p:nvPr/>
        </p:nvSpPr>
        <p:spPr>
          <a:xfrm>
            <a:off x="711139" y="4076291"/>
            <a:ext cx="2770013" cy="2770013"/>
          </a:xfrm>
          <a:custGeom>
            <a:avLst/>
            <a:gdLst/>
            <a:ahLst/>
            <a:cxnLst/>
            <a:rect l="l" t="t" r="r" b="b"/>
            <a:pathLst>
              <a:path w="4568825" h="4568825">
                <a:moveTo>
                  <a:pt x="0" y="0"/>
                </a:moveTo>
                <a:lnTo>
                  <a:pt x="4568410" y="4568410"/>
                </a:lnTo>
              </a:path>
            </a:pathLst>
          </a:custGeom>
          <a:ln w="44564">
            <a:solidFill>
              <a:srgbClr val="241F21"/>
            </a:solidFill>
          </a:ln>
        </p:spPr>
        <p:txBody>
          <a:bodyPr wrap="square" lIns="0" tIns="0" rIns="0" bIns="0" rtlCol="0"/>
          <a:lstStyle/>
          <a:p>
            <a:endParaRPr sz="1091"/>
          </a:p>
        </p:txBody>
      </p:sp>
      <p:sp>
        <p:nvSpPr>
          <p:cNvPr id="145" name="object 145"/>
          <p:cNvSpPr/>
          <p:nvPr/>
        </p:nvSpPr>
        <p:spPr>
          <a:xfrm>
            <a:off x="630081" y="4076291"/>
            <a:ext cx="2770013" cy="2770013"/>
          </a:xfrm>
          <a:custGeom>
            <a:avLst/>
            <a:gdLst/>
            <a:ahLst/>
            <a:cxnLst/>
            <a:rect l="l" t="t" r="r" b="b"/>
            <a:pathLst>
              <a:path w="4568825" h="4568825">
                <a:moveTo>
                  <a:pt x="0" y="0"/>
                </a:moveTo>
                <a:lnTo>
                  <a:pt x="4568240" y="4568243"/>
                </a:lnTo>
              </a:path>
            </a:pathLst>
          </a:custGeom>
          <a:ln w="44564">
            <a:solidFill>
              <a:srgbClr val="241F21"/>
            </a:solidFill>
          </a:ln>
        </p:spPr>
        <p:txBody>
          <a:bodyPr wrap="square" lIns="0" tIns="0" rIns="0" bIns="0" rtlCol="0"/>
          <a:lstStyle/>
          <a:p>
            <a:endParaRPr sz="1091"/>
          </a:p>
        </p:txBody>
      </p:sp>
      <p:sp>
        <p:nvSpPr>
          <p:cNvPr id="146" name="object 146"/>
          <p:cNvSpPr/>
          <p:nvPr/>
        </p:nvSpPr>
        <p:spPr>
          <a:xfrm>
            <a:off x="549027" y="4076291"/>
            <a:ext cx="2769628" cy="2769628"/>
          </a:xfrm>
          <a:custGeom>
            <a:avLst/>
            <a:gdLst/>
            <a:ahLst/>
            <a:cxnLst/>
            <a:rect l="l" t="t" r="r" b="b"/>
            <a:pathLst>
              <a:path w="4568190" h="4568190">
                <a:moveTo>
                  <a:pt x="0" y="0"/>
                </a:moveTo>
                <a:lnTo>
                  <a:pt x="4568077" y="4568077"/>
                </a:lnTo>
              </a:path>
            </a:pathLst>
          </a:custGeom>
          <a:ln w="44564">
            <a:solidFill>
              <a:srgbClr val="241F21"/>
            </a:solidFill>
          </a:ln>
        </p:spPr>
        <p:txBody>
          <a:bodyPr wrap="square" lIns="0" tIns="0" rIns="0" bIns="0" rtlCol="0"/>
          <a:lstStyle/>
          <a:p>
            <a:endParaRPr sz="1091"/>
          </a:p>
        </p:txBody>
      </p:sp>
      <p:sp>
        <p:nvSpPr>
          <p:cNvPr id="147" name="object 147"/>
          <p:cNvSpPr/>
          <p:nvPr/>
        </p:nvSpPr>
        <p:spPr>
          <a:xfrm>
            <a:off x="467971" y="4076291"/>
            <a:ext cx="2769628" cy="2769628"/>
          </a:xfrm>
          <a:custGeom>
            <a:avLst/>
            <a:gdLst/>
            <a:ahLst/>
            <a:cxnLst/>
            <a:rect l="l" t="t" r="r" b="b"/>
            <a:pathLst>
              <a:path w="4568190" h="4568190">
                <a:moveTo>
                  <a:pt x="0" y="0"/>
                </a:moveTo>
                <a:lnTo>
                  <a:pt x="4567911" y="4567911"/>
                </a:lnTo>
              </a:path>
            </a:pathLst>
          </a:custGeom>
          <a:ln w="44564">
            <a:solidFill>
              <a:srgbClr val="241F21"/>
            </a:solidFill>
          </a:ln>
        </p:spPr>
        <p:txBody>
          <a:bodyPr wrap="square" lIns="0" tIns="0" rIns="0" bIns="0" rtlCol="0"/>
          <a:lstStyle/>
          <a:p>
            <a:endParaRPr sz="1091"/>
          </a:p>
        </p:txBody>
      </p:sp>
      <p:sp>
        <p:nvSpPr>
          <p:cNvPr id="148" name="object 148"/>
          <p:cNvSpPr/>
          <p:nvPr/>
        </p:nvSpPr>
        <p:spPr>
          <a:xfrm>
            <a:off x="386919" y="4076291"/>
            <a:ext cx="2769628" cy="2769628"/>
          </a:xfrm>
          <a:custGeom>
            <a:avLst/>
            <a:gdLst/>
            <a:ahLst/>
            <a:cxnLst/>
            <a:rect l="l" t="t" r="r" b="b"/>
            <a:pathLst>
              <a:path w="4568190" h="4568190">
                <a:moveTo>
                  <a:pt x="0" y="0"/>
                </a:moveTo>
                <a:lnTo>
                  <a:pt x="4567741" y="4567745"/>
                </a:lnTo>
              </a:path>
            </a:pathLst>
          </a:custGeom>
          <a:ln w="44564">
            <a:solidFill>
              <a:srgbClr val="241F21"/>
            </a:solidFill>
          </a:ln>
        </p:spPr>
        <p:txBody>
          <a:bodyPr wrap="square" lIns="0" tIns="0" rIns="0" bIns="0" rtlCol="0"/>
          <a:lstStyle/>
          <a:p>
            <a:endParaRPr sz="1091"/>
          </a:p>
        </p:txBody>
      </p:sp>
      <p:sp>
        <p:nvSpPr>
          <p:cNvPr id="149" name="object 149"/>
          <p:cNvSpPr/>
          <p:nvPr/>
        </p:nvSpPr>
        <p:spPr>
          <a:xfrm>
            <a:off x="305859" y="4076291"/>
            <a:ext cx="2769628" cy="2769628"/>
          </a:xfrm>
          <a:custGeom>
            <a:avLst/>
            <a:gdLst/>
            <a:ahLst/>
            <a:cxnLst/>
            <a:rect l="l" t="t" r="r" b="b"/>
            <a:pathLst>
              <a:path w="4568190" h="4568190">
                <a:moveTo>
                  <a:pt x="0" y="0"/>
                </a:moveTo>
                <a:lnTo>
                  <a:pt x="4567578" y="4567578"/>
                </a:lnTo>
              </a:path>
            </a:pathLst>
          </a:custGeom>
          <a:ln w="44564">
            <a:solidFill>
              <a:srgbClr val="241F21"/>
            </a:solidFill>
          </a:ln>
        </p:spPr>
        <p:txBody>
          <a:bodyPr wrap="square" lIns="0" tIns="0" rIns="0" bIns="0" rtlCol="0"/>
          <a:lstStyle/>
          <a:p>
            <a:endParaRPr sz="1091"/>
          </a:p>
        </p:txBody>
      </p:sp>
      <p:sp>
        <p:nvSpPr>
          <p:cNvPr id="150" name="object 150"/>
          <p:cNvSpPr/>
          <p:nvPr/>
        </p:nvSpPr>
        <p:spPr>
          <a:xfrm>
            <a:off x="224808" y="4076291"/>
            <a:ext cx="2769243" cy="2769243"/>
          </a:xfrm>
          <a:custGeom>
            <a:avLst/>
            <a:gdLst/>
            <a:ahLst/>
            <a:cxnLst/>
            <a:rect l="l" t="t" r="r" b="b"/>
            <a:pathLst>
              <a:path w="4567555" h="4567555">
                <a:moveTo>
                  <a:pt x="0" y="0"/>
                </a:moveTo>
                <a:lnTo>
                  <a:pt x="4567409" y="4567412"/>
                </a:lnTo>
              </a:path>
            </a:pathLst>
          </a:custGeom>
          <a:ln w="44564">
            <a:solidFill>
              <a:srgbClr val="241F21"/>
            </a:solidFill>
          </a:ln>
        </p:spPr>
        <p:txBody>
          <a:bodyPr wrap="square" lIns="0" tIns="0" rIns="0" bIns="0" rtlCol="0"/>
          <a:lstStyle/>
          <a:p>
            <a:endParaRPr sz="1091"/>
          </a:p>
        </p:txBody>
      </p:sp>
      <p:sp>
        <p:nvSpPr>
          <p:cNvPr id="151" name="object 151"/>
          <p:cNvSpPr/>
          <p:nvPr/>
        </p:nvSpPr>
        <p:spPr>
          <a:xfrm>
            <a:off x="143753" y="4076291"/>
            <a:ext cx="2769243" cy="2769243"/>
          </a:xfrm>
          <a:custGeom>
            <a:avLst/>
            <a:gdLst/>
            <a:ahLst/>
            <a:cxnLst/>
            <a:rect l="l" t="t" r="r" b="b"/>
            <a:pathLst>
              <a:path w="4567555" h="4567555">
                <a:moveTo>
                  <a:pt x="0" y="0"/>
                </a:moveTo>
                <a:lnTo>
                  <a:pt x="4567243" y="4567246"/>
                </a:lnTo>
              </a:path>
            </a:pathLst>
          </a:custGeom>
          <a:ln w="44564">
            <a:solidFill>
              <a:srgbClr val="241F21"/>
            </a:solidFill>
          </a:ln>
        </p:spPr>
        <p:txBody>
          <a:bodyPr wrap="square" lIns="0" tIns="0" rIns="0" bIns="0" rtlCol="0"/>
          <a:lstStyle/>
          <a:p>
            <a:endParaRPr sz="1091"/>
          </a:p>
        </p:txBody>
      </p:sp>
      <p:sp>
        <p:nvSpPr>
          <p:cNvPr id="152" name="object 152"/>
          <p:cNvSpPr/>
          <p:nvPr/>
        </p:nvSpPr>
        <p:spPr>
          <a:xfrm>
            <a:off x="62697" y="4076291"/>
            <a:ext cx="2769243" cy="2769243"/>
          </a:xfrm>
          <a:custGeom>
            <a:avLst/>
            <a:gdLst/>
            <a:ahLst/>
            <a:cxnLst/>
            <a:rect l="l" t="t" r="r" b="b"/>
            <a:pathLst>
              <a:path w="4567555" h="4567555">
                <a:moveTo>
                  <a:pt x="0" y="0"/>
                </a:moveTo>
                <a:lnTo>
                  <a:pt x="4567076" y="4567080"/>
                </a:lnTo>
              </a:path>
            </a:pathLst>
          </a:custGeom>
          <a:ln w="44564">
            <a:solidFill>
              <a:srgbClr val="241F21"/>
            </a:solidFill>
          </a:ln>
        </p:spPr>
        <p:txBody>
          <a:bodyPr wrap="square" lIns="0" tIns="0" rIns="0" bIns="0" rtlCol="0"/>
          <a:lstStyle/>
          <a:p>
            <a:endParaRPr sz="1091"/>
          </a:p>
        </p:txBody>
      </p:sp>
      <p:sp>
        <p:nvSpPr>
          <p:cNvPr id="153" name="object 153"/>
          <p:cNvSpPr/>
          <p:nvPr/>
        </p:nvSpPr>
        <p:spPr>
          <a:xfrm>
            <a:off x="7738" y="4102386"/>
            <a:ext cx="2743063" cy="2743063"/>
          </a:xfrm>
          <a:custGeom>
            <a:avLst/>
            <a:gdLst/>
            <a:ahLst/>
            <a:cxnLst/>
            <a:rect l="l" t="t" r="r" b="b"/>
            <a:pathLst>
              <a:path w="4524375" h="4524375">
                <a:moveTo>
                  <a:pt x="0" y="0"/>
                </a:moveTo>
                <a:lnTo>
                  <a:pt x="4523874" y="4523874"/>
                </a:lnTo>
              </a:path>
            </a:pathLst>
          </a:custGeom>
          <a:ln w="44564">
            <a:solidFill>
              <a:srgbClr val="241F21"/>
            </a:solidFill>
          </a:ln>
        </p:spPr>
        <p:txBody>
          <a:bodyPr wrap="square" lIns="0" tIns="0" rIns="0" bIns="0" rtlCol="0"/>
          <a:lstStyle/>
          <a:p>
            <a:endParaRPr sz="1091"/>
          </a:p>
        </p:txBody>
      </p:sp>
      <p:sp>
        <p:nvSpPr>
          <p:cNvPr id="154" name="object 154"/>
          <p:cNvSpPr/>
          <p:nvPr/>
        </p:nvSpPr>
        <p:spPr>
          <a:xfrm>
            <a:off x="7737" y="4183440"/>
            <a:ext cx="2661830" cy="2661830"/>
          </a:xfrm>
          <a:custGeom>
            <a:avLst/>
            <a:gdLst/>
            <a:ahLst/>
            <a:cxnLst/>
            <a:rect l="l" t="t" r="r" b="b"/>
            <a:pathLst>
              <a:path w="4390390" h="4390390">
                <a:moveTo>
                  <a:pt x="0" y="0"/>
                </a:moveTo>
                <a:lnTo>
                  <a:pt x="4390015" y="4390015"/>
                </a:lnTo>
              </a:path>
            </a:pathLst>
          </a:custGeom>
          <a:ln w="44564">
            <a:solidFill>
              <a:srgbClr val="241F21"/>
            </a:solidFill>
          </a:ln>
        </p:spPr>
        <p:txBody>
          <a:bodyPr wrap="square" lIns="0" tIns="0" rIns="0" bIns="0" rtlCol="0"/>
          <a:lstStyle/>
          <a:p>
            <a:endParaRPr sz="1091"/>
          </a:p>
        </p:txBody>
      </p:sp>
      <p:sp>
        <p:nvSpPr>
          <p:cNvPr id="155" name="object 155"/>
          <p:cNvSpPr/>
          <p:nvPr/>
        </p:nvSpPr>
        <p:spPr>
          <a:xfrm>
            <a:off x="7738" y="4264497"/>
            <a:ext cx="2580597" cy="2580597"/>
          </a:xfrm>
          <a:custGeom>
            <a:avLst/>
            <a:gdLst/>
            <a:ahLst/>
            <a:cxnLst/>
            <a:rect l="l" t="t" r="r" b="b"/>
            <a:pathLst>
              <a:path w="4256405" h="4256405">
                <a:moveTo>
                  <a:pt x="0" y="0"/>
                </a:moveTo>
                <a:lnTo>
                  <a:pt x="4256157" y="4256157"/>
                </a:lnTo>
              </a:path>
            </a:pathLst>
          </a:custGeom>
          <a:ln w="44564">
            <a:solidFill>
              <a:srgbClr val="241F21"/>
            </a:solidFill>
          </a:ln>
        </p:spPr>
        <p:txBody>
          <a:bodyPr wrap="square" lIns="0" tIns="0" rIns="0" bIns="0" rtlCol="0"/>
          <a:lstStyle/>
          <a:p>
            <a:endParaRPr sz="1091"/>
          </a:p>
        </p:txBody>
      </p:sp>
      <p:sp>
        <p:nvSpPr>
          <p:cNvPr id="156" name="object 156"/>
          <p:cNvSpPr/>
          <p:nvPr/>
        </p:nvSpPr>
        <p:spPr>
          <a:xfrm>
            <a:off x="7737" y="4345552"/>
            <a:ext cx="2499364" cy="2499364"/>
          </a:xfrm>
          <a:custGeom>
            <a:avLst/>
            <a:gdLst/>
            <a:ahLst/>
            <a:cxnLst/>
            <a:rect l="l" t="t" r="r" b="b"/>
            <a:pathLst>
              <a:path w="4122420" h="4122420">
                <a:moveTo>
                  <a:pt x="0" y="0"/>
                </a:moveTo>
                <a:lnTo>
                  <a:pt x="4122298" y="4122298"/>
                </a:lnTo>
              </a:path>
            </a:pathLst>
          </a:custGeom>
          <a:ln w="44564">
            <a:solidFill>
              <a:srgbClr val="241F21"/>
            </a:solidFill>
          </a:ln>
        </p:spPr>
        <p:txBody>
          <a:bodyPr wrap="square" lIns="0" tIns="0" rIns="0" bIns="0" rtlCol="0"/>
          <a:lstStyle/>
          <a:p>
            <a:endParaRPr sz="1091"/>
          </a:p>
        </p:txBody>
      </p:sp>
      <p:sp>
        <p:nvSpPr>
          <p:cNvPr id="157" name="object 157"/>
          <p:cNvSpPr/>
          <p:nvPr/>
        </p:nvSpPr>
        <p:spPr>
          <a:xfrm>
            <a:off x="7738" y="4426608"/>
            <a:ext cx="2418515" cy="2418515"/>
          </a:xfrm>
          <a:custGeom>
            <a:avLst/>
            <a:gdLst/>
            <a:ahLst/>
            <a:cxnLst/>
            <a:rect l="l" t="t" r="r" b="b"/>
            <a:pathLst>
              <a:path w="3989070" h="3989070">
                <a:moveTo>
                  <a:pt x="0" y="0"/>
                </a:moveTo>
                <a:lnTo>
                  <a:pt x="3988440" y="3988440"/>
                </a:lnTo>
              </a:path>
            </a:pathLst>
          </a:custGeom>
          <a:ln w="44564">
            <a:solidFill>
              <a:srgbClr val="241F21"/>
            </a:solidFill>
          </a:ln>
        </p:spPr>
        <p:txBody>
          <a:bodyPr wrap="square" lIns="0" tIns="0" rIns="0" bIns="0" rtlCol="0"/>
          <a:lstStyle/>
          <a:p>
            <a:endParaRPr sz="1091"/>
          </a:p>
        </p:txBody>
      </p:sp>
      <p:sp>
        <p:nvSpPr>
          <p:cNvPr id="158" name="object 158"/>
          <p:cNvSpPr/>
          <p:nvPr/>
        </p:nvSpPr>
        <p:spPr>
          <a:xfrm>
            <a:off x="7738" y="4507664"/>
            <a:ext cx="2337282" cy="2337282"/>
          </a:xfrm>
          <a:custGeom>
            <a:avLst/>
            <a:gdLst/>
            <a:ahLst/>
            <a:cxnLst/>
            <a:rect l="l" t="t" r="r" b="b"/>
            <a:pathLst>
              <a:path w="3855085" h="3855084">
                <a:moveTo>
                  <a:pt x="0" y="0"/>
                </a:moveTo>
                <a:lnTo>
                  <a:pt x="3854581" y="3854581"/>
                </a:lnTo>
              </a:path>
            </a:pathLst>
          </a:custGeom>
          <a:ln w="44564">
            <a:solidFill>
              <a:srgbClr val="241F21"/>
            </a:solidFill>
          </a:ln>
        </p:spPr>
        <p:txBody>
          <a:bodyPr wrap="square" lIns="0" tIns="0" rIns="0" bIns="0" rtlCol="0"/>
          <a:lstStyle/>
          <a:p>
            <a:endParaRPr sz="1091"/>
          </a:p>
        </p:txBody>
      </p:sp>
      <p:sp>
        <p:nvSpPr>
          <p:cNvPr id="159" name="object 159"/>
          <p:cNvSpPr/>
          <p:nvPr/>
        </p:nvSpPr>
        <p:spPr>
          <a:xfrm>
            <a:off x="7738" y="4588716"/>
            <a:ext cx="2256049" cy="2256049"/>
          </a:xfrm>
          <a:custGeom>
            <a:avLst/>
            <a:gdLst/>
            <a:ahLst/>
            <a:cxnLst/>
            <a:rect l="l" t="t" r="r" b="b"/>
            <a:pathLst>
              <a:path w="3721100" h="3721100">
                <a:moveTo>
                  <a:pt x="0" y="0"/>
                </a:moveTo>
                <a:lnTo>
                  <a:pt x="3720726" y="3720729"/>
                </a:lnTo>
              </a:path>
            </a:pathLst>
          </a:custGeom>
          <a:ln w="44564">
            <a:solidFill>
              <a:srgbClr val="241F21"/>
            </a:solidFill>
          </a:ln>
        </p:spPr>
        <p:txBody>
          <a:bodyPr wrap="square" lIns="0" tIns="0" rIns="0" bIns="0" rtlCol="0"/>
          <a:lstStyle/>
          <a:p>
            <a:endParaRPr sz="1091"/>
          </a:p>
        </p:txBody>
      </p:sp>
      <p:sp>
        <p:nvSpPr>
          <p:cNvPr id="160" name="object 160"/>
          <p:cNvSpPr/>
          <p:nvPr/>
        </p:nvSpPr>
        <p:spPr>
          <a:xfrm>
            <a:off x="7738" y="4669771"/>
            <a:ext cx="2174816" cy="2174816"/>
          </a:xfrm>
          <a:custGeom>
            <a:avLst/>
            <a:gdLst/>
            <a:ahLst/>
            <a:cxnLst/>
            <a:rect l="l" t="t" r="r" b="b"/>
            <a:pathLst>
              <a:path w="3587115" h="3587115">
                <a:moveTo>
                  <a:pt x="0" y="0"/>
                </a:moveTo>
                <a:lnTo>
                  <a:pt x="3586868" y="3586870"/>
                </a:lnTo>
              </a:path>
            </a:pathLst>
          </a:custGeom>
          <a:ln w="44564">
            <a:solidFill>
              <a:srgbClr val="241F21"/>
            </a:solidFill>
          </a:ln>
        </p:spPr>
        <p:txBody>
          <a:bodyPr wrap="square" lIns="0" tIns="0" rIns="0" bIns="0" rtlCol="0"/>
          <a:lstStyle/>
          <a:p>
            <a:endParaRPr sz="1091"/>
          </a:p>
        </p:txBody>
      </p:sp>
      <p:sp>
        <p:nvSpPr>
          <p:cNvPr id="161" name="object 161"/>
          <p:cNvSpPr/>
          <p:nvPr/>
        </p:nvSpPr>
        <p:spPr>
          <a:xfrm>
            <a:off x="7738" y="4750825"/>
            <a:ext cx="2093582" cy="2093582"/>
          </a:xfrm>
          <a:custGeom>
            <a:avLst/>
            <a:gdLst/>
            <a:ahLst/>
            <a:cxnLst/>
            <a:rect l="l" t="t" r="r" b="b"/>
            <a:pathLst>
              <a:path w="3453129" h="3453129">
                <a:moveTo>
                  <a:pt x="0" y="0"/>
                </a:moveTo>
                <a:lnTo>
                  <a:pt x="3453016" y="3453016"/>
                </a:lnTo>
              </a:path>
            </a:pathLst>
          </a:custGeom>
          <a:ln w="44564">
            <a:solidFill>
              <a:srgbClr val="241F21"/>
            </a:solidFill>
          </a:ln>
        </p:spPr>
        <p:txBody>
          <a:bodyPr wrap="square" lIns="0" tIns="0" rIns="0" bIns="0" rtlCol="0"/>
          <a:lstStyle/>
          <a:p>
            <a:endParaRPr sz="1091"/>
          </a:p>
        </p:txBody>
      </p:sp>
      <p:sp>
        <p:nvSpPr>
          <p:cNvPr id="162" name="object 162"/>
          <p:cNvSpPr/>
          <p:nvPr/>
        </p:nvSpPr>
        <p:spPr>
          <a:xfrm>
            <a:off x="7738" y="4831883"/>
            <a:ext cx="2012734" cy="2012734"/>
          </a:xfrm>
          <a:custGeom>
            <a:avLst/>
            <a:gdLst/>
            <a:ahLst/>
            <a:cxnLst/>
            <a:rect l="l" t="t" r="r" b="b"/>
            <a:pathLst>
              <a:path w="3319779" h="3319779">
                <a:moveTo>
                  <a:pt x="0" y="0"/>
                </a:moveTo>
                <a:lnTo>
                  <a:pt x="3319151" y="3319153"/>
                </a:lnTo>
              </a:path>
            </a:pathLst>
          </a:custGeom>
          <a:ln w="44564">
            <a:solidFill>
              <a:srgbClr val="241F21"/>
            </a:solidFill>
          </a:ln>
        </p:spPr>
        <p:txBody>
          <a:bodyPr wrap="square" lIns="0" tIns="0" rIns="0" bIns="0" rtlCol="0"/>
          <a:lstStyle/>
          <a:p>
            <a:endParaRPr sz="1091"/>
          </a:p>
        </p:txBody>
      </p:sp>
      <p:sp>
        <p:nvSpPr>
          <p:cNvPr id="163" name="object 163"/>
          <p:cNvSpPr/>
          <p:nvPr/>
        </p:nvSpPr>
        <p:spPr>
          <a:xfrm>
            <a:off x="7738" y="4912936"/>
            <a:ext cx="1931501" cy="1931501"/>
          </a:xfrm>
          <a:custGeom>
            <a:avLst/>
            <a:gdLst/>
            <a:ahLst/>
            <a:cxnLst/>
            <a:rect l="l" t="t" r="r" b="b"/>
            <a:pathLst>
              <a:path w="3185795" h="3185795">
                <a:moveTo>
                  <a:pt x="0" y="0"/>
                </a:moveTo>
                <a:lnTo>
                  <a:pt x="3185299" y="3185299"/>
                </a:lnTo>
              </a:path>
            </a:pathLst>
          </a:custGeom>
          <a:ln w="44564">
            <a:solidFill>
              <a:srgbClr val="241F21"/>
            </a:solidFill>
          </a:ln>
        </p:spPr>
        <p:txBody>
          <a:bodyPr wrap="square" lIns="0" tIns="0" rIns="0" bIns="0" rtlCol="0"/>
          <a:lstStyle/>
          <a:p>
            <a:endParaRPr sz="1091"/>
          </a:p>
        </p:txBody>
      </p:sp>
      <p:sp>
        <p:nvSpPr>
          <p:cNvPr id="164" name="object 164"/>
          <p:cNvSpPr/>
          <p:nvPr/>
        </p:nvSpPr>
        <p:spPr>
          <a:xfrm>
            <a:off x="7738" y="4993992"/>
            <a:ext cx="1850268" cy="1850268"/>
          </a:xfrm>
          <a:custGeom>
            <a:avLst/>
            <a:gdLst/>
            <a:ahLst/>
            <a:cxnLst/>
            <a:rect l="l" t="t" r="r" b="b"/>
            <a:pathLst>
              <a:path w="3051810" h="3051809">
                <a:moveTo>
                  <a:pt x="0" y="0"/>
                </a:moveTo>
                <a:lnTo>
                  <a:pt x="3051441" y="3051441"/>
                </a:lnTo>
              </a:path>
            </a:pathLst>
          </a:custGeom>
          <a:ln w="44564">
            <a:solidFill>
              <a:srgbClr val="241F21"/>
            </a:solidFill>
          </a:ln>
        </p:spPr>
        <p:txBody>
          <a:bodyPr wrap="square" lIns="0" tIns="0" rIns="0" bIns="0" rtlCol="0"/>
          <a:lstStyle/>
          <a:p>
            <a:endParaRPr sz="1091"/>
          </a:p>
        </p:txBody>
      </p:sp>
      <p:sp>
        <p:nvSpPr>
          <p:cNvPr id="165" name="object 165"/>
          <p:cNvSpPr/>
          <p:nvPr/>
        </p:nvSpPr>
        <p:spPr>
          <a:xfrm>
            <a:off x="7738" y="5075047"/>
            <a:ext cx="1769035" cy="1769035"/>
          </a:xfrm>
          <a:custGeom>
            <a:avLst/>
            <a:gdLst/>
            <a:ahLst/>
            <a:cxnLst/>
            <a:rect l="l" t="t" r="r" b="b"/>
            <a:pathLst>
              <a:path w="2917825" h="2917825">
                <a:moveTo>
                  <a:pt x="0" y="0"/>
                </a:moveTo>
                <a:lnTo>
                  <a:pt x="2917582" y="2917582"/>
                </a:lnTo>
              </a:path>
            </a:pathLst>
          </a:custGeom>
          <a:ln w="44564">
            <a:solidFill>
              <a:srgbClr val="241F21"/>
            </a:solidFill>
          </a:ln>
        </p:spPr>
        <p:txBody>
          <a:bodyPr wrap="square" lIns="0" tIns="0" rIns="0" bIns="0" rtlCol="0"/>
          <a:lstStyle/>
          <a:p>
            <a:endParaRPr sz="1091"/>
          </a:p>
        </p:txBody>
      </p:sp>
      <p:sp>
        <p:nvSpPr>
          <p:cNvPr id="166" name="object 166"/>
          <p:cNvSpPr/>
          <p:nvPr/>
        </p:nvSpPr>
        <p:spPr>
          <a:xfrm>
            <a:off x="7737" y="5156103"/>
            <a:ext cx="1687802" cy="1687802"/>
          </a:xfrm>
          <a:custGeom>
            <a:avLst/>
            <a:gdLst/>
            <a:ahLst/>
            <a:cxnLst/>
            <a:rect l="l" t="t" r="r" b="b"/>
            <a:pathLst>
              <a:path w="2783840" h="2783840">
                <a:moveTo>
                  <a:pt x="0" y="0"/>
                </a:moveTo>
                <a:lnTo>
                  <a:pt x="2783724" y="2783724"/>
                </a:lnTo>
              </a:path>
            </a:pathLst>
          </a:custGeom>
          <a:ln w="44564">
            <a:solidFill>
              <a:srgbClr val="241F21"/>
            </a:solidFill>
          </a:ln>
        </p:spPr>
        <p:txBody>
          <a:bodyPr wrap="square" lIns="0" tIns="0" rIns="0" bIns="0" rtlCol="0"/>
          <a:lstStyle/>
          <a:p>
            <a:endParaRPr sz="1091"/>
          </a:p>
        </p:txBody>
      </p:sp>
      <p:sp>
        <p:nvSpPr>
          <p:cNvPr id="167" name="object 167"/>
          <p:cNvSpPr/>
          <p:nvPr/>
        </p:nvSpPr>
        <p:spPr>
          <a:xfrm>
            <a:off x="7737" y="5237159"/>
            <a:ext cx="1606954" cy="1606954"/>
          </a:xfrm>
          <a:custGeom>
            <a:avLst/>
            <a:gdLst/>
            <a:ahLst/>
            <a:cxnLst/>
            <a:rect l="l" t="t" r="r" b="b"/>
            <a:pathLst>
              <a:path w="2650490" h="2650490">
                <a:moveTo>
                  <a:pt x="0" y="0"/>
                </a:moveTo>
                <a:lnTo>
                  <a:pt x="2649865" y="2649865"/>
                </a:lnTo>
              </a:path>
            </a:pathLst>
          </a:custGeom>
          <a:ln w="44564">
            <a:solidFill>
              <a:srgbClr val="241F21"/>
            </a:solidFill>
          </a:ln>
        </p:spPr>
        <p:txBody>
          <a:bodyPr wrap="square" lIns="0" tIns="0" rIns="0" bIns="0" rtlCol="0"/>
          <a:lstStyle/>
          <a:p>
            <a:endParaRPr sz="1091"/>
          </a:p>
        </p:txBody>
      </p:sp>
      <p:sp>
        <p:nvSpPr>
          <p:cNvPr id="168" name="object 168"/>
          <p:cNvSpPr/>
          <p:nvPr/>
        </p:nvSpPr>
        <p:spPr>
          <a:xfrm>
            <a:off x="7738" y="5318211"/>
            <a:ext cx="1525721" cy="1525721"/>
          </a:xfrm>
          <a:custGeom>
            <a:avLst/>
            <a:gdLst/>
            <a:ahLst/>
            <a:cxnLst/>
            <a:rect l="l" t="t" r="r" b="b"/>
            <a:pathLst>
              <a:path w="2516505" h="2516504">
                <a:moveTo>
                  <a:pt x="0" y="0"/>
                </a:moveTo>
                <a:lnTo>
                  <a:pt x="2516010" y="2516012"/>
                </a:lnTo>
              </a:path>
            </a:pathLst>
          </a:custGeom>
          <a:ln w="44564">
            <a:solidFill>
              <a:srgbClr val="241F21"/>
            </a:solidFill>
          </a:ln>
        </p:spPr>
        <p:txBody>
          <a:bodyPr wrap="square" lIns="0" tIns="0" rIns="0" bIns="0" rtlCol="0"/>
          <a:lstStyle/>
          <a:p>
            <a:endParaRPr sz="1091"/>
          </a:p>
        </p:txBody>
      </p:sp>
      <p:sp>
        <p:nvSpPr>
          <p:cNvPr id="169" name="object 169"/>
          <p:cNvSpPr/>
          <p:nvPr/>
        </p:nvSpPr>
        <p:spPr>
          <a:xfrm>
            <a:off x="7738" y="5399267"/>
            <a:ext cx="1444487" cy="1444487"/>
          </a:xfrm>
          <a:custGeom>
            <a:avLst/>
            <a:gdLst/>
            <a:ahLst/>
            <a:cxnLst/>
            <a:rect l="l" t="t" r="r" b="b"/>
            <a:pathLst>
              <a:path w="2382520" h="2382520">
                <a:moveTo>
                  <a:pt x="0" y="0"/>
                </a:moveTo>
                <a:lnTo>
                  <a:pt x="2382152" y="2382153"/>
                </a:lnTo>
              </a:path>
            </a:pathLst>
          </a:custGeom>
          <a:ln w="44564">
            <a:solidFill>
              <a:srgbClr val="241F21"/>
            </a:solidFill>
          </a:ln>
        </p:spPr>
        <p:txBody>
          <a:bodyPr wrap="square" lIns="0" tIns="0" rIns="0" bIns="0" rtlCol="0"/>
          <a:lstStyle/>
          <a:p>
            <a:endParaRPr sz="1091"/>
          </a:p>
        </p:txBody>
      </p:sp>
      <p:sp>
        <p:nvSpPr>
          <p:cNvPr id="170" name="object 170"/>
          <p:cNvSpPr/>
          <p:nvPr/>
        </p:nvSpPr>
        <p:spPr>
          <a:xfrm>
            <a:off x="7738" y="5480320"/>
            <a:ext cx="1363254" cy="1363254"/>
          </a:xfrm>
          <a:custGeom>
            <a:avLst/>
            <a:gdLst/>
            <a:ahLst/>
            <a:cxnLst/>
            <a:rect l="l" t="t" r="r" b="b"/>
            <a:pathLst>
              <a:path w="2248535" h="2248534">
                <a:moveTo>
                  <a:pt x="0" y="0"/>
                </a:moveTo>
                <a:lnTo>
                  <a:pt x="2248300" y="2248300"/>
                </a:lnTo>
              </a:path>
            </a:pathLst>
          </a:custGeom>
          <a:ln w="44564">
            <a:solidFill>
              <a:srgbClr val="241F21"/>
            </a:solidFill>
          </a:ln>
        </p:spPr>
        <p:txBody>
          <a:bodyPr wrap="square" lIns="0" tIns="0" rIns="0" bIns="0" rtlCol="0"/>
          <a:lstStyle/>
          <a:p>
            <a:endParaRPr sz="1091"/>
          </a:p>
        </p:txBody>
      </p:sp>
      <p:sp>
        <p:nvSpPr>
          <p:cNvPr id="171" name="object 171"/>
          <p:cNvSpPr/>
          <p:nvPr/>
        </p:nvSpPr>
        <p:spPr>
          <a:xfrm>
            <a:off x="7738" y="5561375"/>
            <a:ext cx="1282021" cy="1282021"/>
          </a:xfrm>
          <a:custGeom>
            <a:avLst/>
            <a:gdLst/>
            <a:ahLst/>
            <a:cxnLst/>
            <a:rect l="l" t="t" r="r" b="b"/>
            <a:pathLst>
              <a:path w="2114550" h="2114550">
                <a:moveTo>
                  <a:pt x="0" y="0"/>
                </a:moveTo>
                <a:lnTo>
                  <a:pt x="2114442" y="2114442"/>
                </a:lnTo>
              </a:path>
            </a:pathLst>
          </a:custGeom>
          <a:ln w="44564">
            <a:solidFill>
              <a:srgbClr val="241F21"/>
            </a:solidFill>
          </a:ln>
        </p:spPr>
        <p:txBody>
          <a:bodyPr wrap="square" lIns="0" tIns="0" rIns="0" bIns="0" rtlCol="0"/>
          <a:lstStyle/>
          <a:p>
            <a:endParaRPr sz="1091"/>
          </a:p>
        </p:txBody>
      </p:sp>
      <p:sp>
        <p:nvSpPr>
          <p:cNvPr id="172" name="object 172"/>
          <p:cNvSpPr/>
          <p:nvPr/>
        </p:nvSpPr>
        <p:spPr>
          <a:xfrm>
            <a:off x="7738" y="5642431"/>
            <a:ext cx="1201173" cy="1201173"/>
          </a:xfrm>
          <a:custGeom>
            <a:avLst/>
            <a:gdLst/>
            <a:ahLst/>
            <a:cxnLst/>
            <a:rect l="l" t="t" r="r" b="b"/>
            <a:pathLst>
              <a:path w="1981200" h="1981200">
                <a:moveTo>
                  <a:pt x="0" y="0"/>
                </a:moveTo>
                <a:lnTo>
                  <a:pt x="1980583" y="1980583"/>
                </a:lnTo>
              </a:path>
            </a:pathLst>
          </a:custGeom>
          <a:ln w="44564">
            <a:solidFill>
              <a:srgbClr val="241F21"/>
            </a:solidFill>
          </a:ln>
        </p:spPr>
        <p:txBody>
          <a:bodyPr wrap="square" lIns="0" tIns="0" rIns="0" bIns="0" rtlCol="0"/>
          <a:lstStyle/>
          <a:p>
            <a:endParaRPr sz="1091"/>
          </a:p>
        </p:txBody>
      </p:sp>
      <p:sp>
        <p:nvSpPr>
          <p:cNvPr id="173" name="object 173"/>
          <p:cNvSpPr/>
          <p:nvPr/>
        </p:nvSpPr>
        <p:spPr>
          <a:xfrm>
            <a:off x="7738" y="5723486"/>
            <a:ext cx="1119939" cy="1119939"/>
          </a:xfrm>
          <a:custGeom>
            <a:avLst/>
            <a:gdLst/>
            <a:ahLst/>
            <a:cxnLst/>
            <a:rect l="l" t="t" r="r" b="b"/>
            <a:pathLst>
              <a:path w="1847214" h="1847215">
                <a:moveTo>
                  <a:pt x="0" y="0"/>
                </a:moveTo>
                <a:lnTo>
                  <a:pt x="1846724" y="1846724"/>
                </a:lnTo>
              </a:path>
            </a:pathLst>
          </a:custGeom>
          <a:ln w="44564">
            <a:solidFill>
              <a:srgbClr val="241F21"/>
            </a:solidFill>
          </a:ln>
        </p:spPr>
        <p:txBody>
          <a:bodyPr wrap="square" lIns="0" tIns="0" rIns="0" bIns="0" rtlCol="0"/>
          <a:lstStyle/>
          <a:p>
            <a:endParaRPr sz="1091"/>
          </a:p>
        </p:txBody>
      </p:sp>
      <p:sp>
        <p:nvSpPr>
          <p:cNvPr id="174" name="object 174"/>
          <p:cNvSpPr/>
          <p:nvPr/>
        </p:nvSpPr>
        <p:spPr>
          <a:xfrm>
            <a:off x="7738" y="5804542"/>
            <a:ext cx="1038707" cy="1038707"/>
          </a:xfrm>
          <a:custGeom>
            <a:avLst/>
            <a:gdLst/>
            <a:ahLst/>
            <a:cxnLst/>
            <a:rect l="l" t="t" r="r" b="b"/>
            <a:pathLst>
              <a:path w="1713230" h="1713229">
                <a:moveTo>
                  <a:pt x="0" y="0"/>
                </a:moveTo>
                <a:lnTo>
                  <a:pt x="1712865" y="1712865"/>
                </a:lnTo>
              </a:path>
            </a:pathLst>
          </a:custGeom>
          <a:ln w="44564">
            <a:solidFill>
              <a:srgbClr val="241F21"/>
            </a:solidFill>
          </a:ln>
        </p:spPr>
        <p:txBody>
          <a:bodyPr wrap="square" lIns="0" tIns="0" rIns="0" bIns="0" rtlCol="0"/>
          <a:lstStyle/>
          <a:p>
            <a:endParaRPr sz="1091"/>
          </a:p>
        </p:txBody>
      </p:sp>
      <p:sp>
        <p:nvSpPr>
          <p:cNvPr id="175" name="object 175"/>
          <p:cNvSpPr/>
          <p:nvPr/>
        </p:nvSpPr>
        <p:spPr>
          <a:xfrm>
            <a:off x="7739" y="5885598"/>
            <a:ext cx="957473" cy="957473"/>
          </a:xfrm>
          <a:custGeom>
            <a:avLst/>
            <a:gdLst/>
            <a:ahLst/>
            <a:cxnLst/>
            <a:rect l="l" t="t" r="r" b="b"/>
            <a:pathLst>
              <a:path w="1579245" h="1579245">
                <a:moveTo>
                  <a:pt x="0" y="0"/>
                </a:moveTo>
                <a:lnTo>
                  <a:pt x="1579007" y="1579007"/>
                </a:lnTo>
              </a:path>
            </a:pathLst>
          </a:custGeom>
          <a:ln w="44564">
            <a:solidFill>
              <a:srgbClr val="241F21"/>
            </a:solidFill>
          </a:ln>
        </p:spPr>
        <p:txBody>
          <a:bodyPr wrap="square" lIns="0" tIns="0" rIns="0" bIns="0" rtlCol="0"/>
          <a:lstStyle/>
          <a:p>
            <a:endParaRPr sz="1091"/>
          </a:p>
        </p:txBody>
      </p:sp>
      <p:sp>
        <p:nvSpPr>
          <p:cNvPr id="176" name="object 176"/>
          <p:cNvSpPr/>
          <p:nvPr/>
        </p:nvSpPr>
        <p:spPr>
          <a:xfrm>
            <a:off x="7738" y="5966654"/>
            <a:ext cx="876240" cy="876240"/>
          </a:xfrm>
          <a:custGeom>
            <a:avLst/>
            <a:gdLst/>
            <a:ahLst/>
            <a:cxnLst/>
            <a:rect l="l" t="t" r="r" b="b"/>
            <a:pathLst>
              <a:path w="1445260" h="1445259">
                <a:moveTo>
                  <a:pt x="0" y="0"/>
                </a:moveTo>
                <a:lnTo>
                  <a:pt x="1445148" y="1445148"/>
                </a:lnTo>
              </a:path>
            </a:pathLst>
          </a:custGeom>
          <a:ln w="44564">
            <a:solidFill>
              <a:srgbClr val="241F21"/>
            </a:solidFill>
          </a:ln>
        </p:spPr>
        <p:txBody>
          <a:bodyPr wrap="square" lIns="0" tIns="0" rIns="0" bIns="0" rtlCol="0"/>
          <a:lstStyle/>
          <a:p>
            <a:endParaRPr sz="1091"/>
          </a:p>
        </p:txBody>
      </p:sp>
      <p:sp>
        <p:nvSpPr>
          <p:cNvPr id="177" name="object 177"/>
          <p:cNvSpPr/>
          <p:nvPr/>
        </p:nvSpPr>
        <p:spPr>
          <a:xfrm>
            <a:off x="7738" y="6047709"/>
            <a:ext cx="795392" cy="795392"/>
          </a:xfrm>
          <a:custGeom>
            <a:avLst/>
            <a:gdLst/>
            <a:ahLst/>
            <a:cxnLst/>
            <a:rect l="l" t="t" r="r" b="b"/>
            <a:pathLst>
              <a:path w="1311910" h="1311909">
                <a:moveTo>
                  <a:pt x="0" y="0"/>
                </a:moveTo>
                <a:lnTo>
                  <a:pt x="1311290" y="1311290"/>
                </a:lnTo>
              </a:path>
            </a:pathLst>
          </a:custGeom>
          <a:ln w="44564">
            <a:solidFill>
              <a:srgbClr val="241F21"/>
            </a:solidFill>
          </a:ln>
        </p:spPr>
        <p:txBody>
          <a:bodyPr wrap="square" lIns="0" tIns="0" rIns="0" bIns="0" rtlCol="0"/>
          <a:lstStyle/>
          <a:p>
            <a:endParaRPr sz="1091"/>
          </a:p>
        </p:txBody>
      </p:sp>
      <p:sp>
        <p:nvSpPr>
          <p:cNvPr id="178" name="object 178"/>
          <p:cNvSpPr/>
          <p:nvPr/>
        </p:nvSpPr>
        <p:spPr>
          <a:xfrm>
            <a:off x="7738" y="6128762"/>
            <a:ext cx="714159" cy="714159"/>
          </a:xfrm>
          <a:custGeom>
            <a:avLst/>
            <a:gdLst/>
            <a:ahLst/>
            <a:cxnLst/>
            <a:rect l="l" t="t" r="r" b="b"/>
            <a:pathLst>
              <a:path w="1177925" h="1177925">
                <a:moveTo>
                  <a:pt x="0" y="0"/>
                </a:moveTo>
                <a:lnTo>
                  <a:pt x="1177435" y="1177436"/>
                </a:lnTo>
              </a:path>
            </a:pathLst>
          </a:custGeom>
          <a:ln w="44564">
            <a:solidFill>
              <a:srgbClr val="241F21"/>
            </a:solidFill>
          </a:ln>
        </p:spPr>
        <p:txBody>
          <a:bodyPr wrap="square" lIns="0" tIns="0" rIns="0" bIns="0" rtlCol="0"/>
          <a:lstStyle/>
          <a:p>
            <a:endParaRPr sz="1091"/>
          </a:p>
        </p:txBody>
      </p:sp>
      <p:sp>
        <p:nvSpPr>
          <p:cNvPr id="179" name="object 179"/>
          <p:cNvSpPr/>
          <p:nvPr/>
        </p:nvSpPr>
        <p:spPr>
          <a:xfrm>
            <a:off x="7738" y="6209818"/>
            <a:ext cx="632926" cy="632926"/>
          </a:xfrm>
          <a:custGeom>
            <a:avLst/>
            <a:gdLst/>
            <a:ahLst/>
            <a:cxnLst/>
            <a:rect l="l" t="t" r="r" b="b"/>
            <a:pathLst>
              <a:path w="1043940" h="1043940">
                <a:moveTo>
                  <a:pt x="0" y="0"/>
                </a:moveTo>
                <a:lnTo>
                  <a:pt x="1043576" y="1043577"/>
                </a:lnTo>
              </a:path>
            </a:pathLst>
          </a:custGeom>
          <a:ln w="44564">
            <a:solidFill>
              <a:srgbClr val="241F21"/>
            </a:solidFill>
          </a:ln>
        </p:spPr>
        <p:txBody>
          <a:bodyPr wrap="square" lIns="0" tIns="0" rIns="0" bIns="0" rtlCol="0"/>
          <a:lstStyle/>
          <a:p>
            <a:endParaRPr sz="1091"/>
          </a:p>
        </p:txBody>
      </p:sp>
      <p:sp>
        <p:nvSpPr>
          <p:cNvPr id="180" name="object 180"/>
          <p:cNvSpPr/>
          <p:nvPr/>
        </p:nvSpPr>
        <p:spPr>
          <a:xfrm>
            <a:off x="7738" y="6290874"/>
            <a:ext cx="551693" cy="551693"/>
          </a:xfrm>
          <a:custGeom>
            <a:avLst/>
            <a:gdLst/>
            <a:ahLst/>
            <a:cxnLst/>
            <a:rect l="l" t="t" r="r" b="b"/>
            <a:pathLst>
              <a:path w="909955" h="909954">
                <a:moveTo>
                  <a:pt x="0" y="0"/>
                </a:moveTo>
                <a:lnTo>
                  <a:pt x="909718" y="909719"/>
                </a:lnTo>
              </a:path>
            </a:pathLst>
          </a:custGeom>
          <a:ln w="44564">
            <a:solidFill>
              <a:srgbClr val="241F21"/>
            </a:solidFill>
          </a:ln>
        </p:spPr>
        <p:txBody>
          <a:bodyPr wrap="square" lIns="0" tIns="0" rIns="0" bIns="0" rtlCol="0"/>
          <a:lstStyle/>
          <a:p>
            <a:endParaRPr sz="1091"/>
          </a:p>
        </p:txBody>
      </p:sp>
      <p:sp>
        <p:nvSpPr>
          <p:cNvPr id="181" name="object 181"/>
          <p:cNvSpPr/>
          <p:nvPr/>
        </p:nvSpPr>
        <p:spPr>
          <a:xfrm>
            <a:off x="7738" y="6371926"/>
            <a:ext cx="470459" cy="470459"/>
          </a:xfrm>
          <a:custGeom>
            <a:avLst/>
            <a:gdLst/>
            <a:ahLst/>
            <a:cxnLst/>
            <a:rect l="l" t="t" r="r" b="b"/>
            <a:pathLst>
              <a:path w="775970" h="775970">
                <a:moveTo>
                  <a:pt x="0" y="0"/>
                </a:moveTo>
                <a:lnTo>
                  <a:pt x="775866" y="775866"/>
                </a:lnTo>
              </a:path>
            </a:pathLst>
          </a:custGeom>
          <a:ln w="44564">
            <a:solidFill>
              <a:srgbClr val="241F21"/>
            </a:solidFill>
          </a:ln>
        </p:spPr>
        <p:txBody>
          <a:bodyPr wrap="square" lIns="0" tIns="0" rIns="0" bIns="0" rtlCol="0"/>
          <a:lstStyle/>
          <a:p>
            <a:endParaRPr sz="1091"/>
          </a:p>
        </p:txBody>
      </p:sp>
      <p:sp>
        <p:nvSpPr>
          <p:cNvPr id="182" name="object 182"/>
          <p:cNvSpPr/>
          <p:nvPr/>
        </p:nvSpPr>
        <p:spPr>
          <a:xfrm>
            <a:off x="7738" y="6452981"/>
            <a:ext cx="389611" cy="389611"/>
          </a:xfrm>
          <a:custGeom>
            <a:avLst/>
            <a:gdLst/>
            <a:ahLst/>
            <a:cxnLst/>
            <a:rect l="l" t="t" r="r" b="b"/>
            <a:pathLst>
              <a:path w="642620" h="642620">
                <a:moveTo>
                  <a:pt x="0" y="0"/>
                </a:moveTo>
                <a:lnTo>
                  <a:pt x="642008" y="642008"/>
                </a:lnTo>
              </a:path>
            </a:pathLst>
          </a:custGeom>
          <a:ln w="44564">
            <a:solidFill>
              <a:srgbClr val="241F21"/>
            </a:solidFill>
          </a:ln>
        </p:spPr>
        <p:txBody>
          <a:bodyPr wrap="square" lIns="0" tIns="0" rIns="0" bIns="0" rtlCol="0"/>
          <a:lstStyle/>
          <a:p>
            <a:endParaRPr sz="1091"/>
          </a:p>
        </p:txBody>
      </p:sp>
      <p:sp>
        <p:nvSpPr>
          <p:cNvPr id="183" name="object 183"/>
          <p:cNvSpPr/>
          <p:nvPr/>
        </p:nvSpPr>
        <p:spPr>
          <a:xfrm>
            <a:off x="7738" y="6534037"/>
            <a:ext cx="308377" cy="308377"/>
          </a:xfrm>
          <a:custGeom>
            <a:avLst/>
            <a:gdLst/>
            <a:ahLst/>
            <a:cxnLst/>
            <a:rect l="l" t="t" r="r" b="b"/>
            <a:pathLst>
              <a:path w="508634" h="508634">
                <a:moveTo>
                  <a:pt x="0" y="0"/>
                </a:moveTo>
                <a:lnTo>
                  <a:pt x="508149" y="508149"/>
                </a:lnTo>
              </a:path>
            </a:pathLst>
          </a:custGeom>
          <a:ln w="44564">
            <a:solidFill>
              <a:srgbClr val="241F21"/>
            </a:solidFill>
          </a:ln>
        </p:spPr>
        <p:txBody>
          <a:bodyPr wrap="square" lIns="0" tIns="0" rIns="0" bIns="0" rtlCol="0"/>
          <a:lstStyle/>
          <a:p>
            <a:endParaRPr sz="1091"/>
          </a:p>
        </p:txBody>
      </p:sp>
      <p:sp>
        <p:nvSpPr>
          <p:cNvPr id="184" name="object 184"/>
          <p:cNvSpPr/>
          <p:nvPr/>
        </p:nvSpPr>
        <p:spPr>
          <a:xfrm>
            <a:off x="7738" y="6615093"/>
            <a:ext cx="227145" cy="227145"/>
          </a:xfrm>
          <a:custGeom>
            <a:avLst/>
            <a:gdLst/>
            <a:ahLst/>
            <a:cxnLst/>
            <a:rect l="l" t="t" r="r" b="b"/>
            <a:pathLst>
              <a:path w="374650" h="374650">
                <a:moveTo>
                  <a:pt x="0" y="0"/>
                </a:moveTo>
                <a:lnTo>
                  <a:pt x="374291" y="374291"/>
                </a:lnTo>
              </a:path>
            </a:pathLst>
          </a:custGeom>
          <a:ln w="44564">
            <a:solidFill>
              <a:srgbClr val="241F21"/>
            </a:solidFill>
          </a:ln>
        </p:spPr>
        <p:txBody>
          <a:bodyPr wrap="square" lIns="0" tIns="0" rIns="0" bIns="0" rtlCol="0"/>
          <a:lstStyle/>
          <a:p>
            <a:endParaRPr sz="1091"/>
          </a:p>
        </p:txBody>
      </p:sp>
      <p:sp>
        <p:nvSpPr>
          <p:cNvPr id="185" name="object 185"/>
          <p:cNvSpPr/>
          <p:nvPr/>
        </p:nvSpPr>
        <p:spPr>
          <a:xfrm>
            <a:off x="7738" y="6696149"/>
            <a:ext cx="145912" cy="145912"/>
          </a:xfrm>
          <a:custGeom>
            <a:avLst/>
            <a:gdLst/>
            <a:ahLst/>
            <a:cxnLst/>
            <a:rect l="l" t="t" r="r" b="b"/>
            <a:pathLst>
              <a:path w="240665" h="240665">
                <a:moveTo>
                  <a:pt x="0" y="0"/>
                </a:moveTo>
                <a:lnTo>
                  <a:pt x="240432" y="240432"/>
                </a:lnTo>
              </a:path>
            </a:pathLst>
          </a:custGeom>
          <a:ln w="44564">
            <a:solidFill>
              <a:srgbClr val="241F21"/>
            </a:solidFill>
          </a:ln>
        </p:spPr>
        <p:txBody>
          <a:bodyPr wrap="square" lIns="0" tIns="0" rIns="0" bIns="0" rtlCol="0"/>
          <a:lstStyle/>
          <a:p>
            <a:endParaRPr sz="1091"/>
          </a:p>
        </p:txBody>
      </p:sp>
      <p:sp>
        <p:nvSpPr>
          <p:cNvPr id="186" name="object 186"/>
          <p:cNvSpPr/>
          <p:nvPr/>
        </p:nvSpPr>
        <p:spPr>
          <a:xfrm>
            <a:off x="7738" y="6777201"/>
            <a:ext cx="64679" cy="64679"/>
          </a:xfrm>
          <a:custGeom>
            <a:avLst/>
            <a:gdLst/>
            <a:ahLst/>
            <a:cxnLst/>
            <a:rect l="l" t="t" r="r" b="b"/>
            <a:pathLst>
              <a:path w="106680" h="106679">
                <a:moveTo>
                  <a:pt x="0" y="0"/>
                </a:moveTo>
                <a:lnTo>
                  <a:pt x="106577" y="106577"/>
                </a:lnTo>
              </a:path>
            </a:pathLst>
          </a:custGeom>
          <a:ln w="44564">
            <a:solidFill>
              <a:srgbClr val="241F21"/>
            </a:solidFill>
          </a:ln>
        </p:spPr>
        <p:txBody>
          <a:bodyPr wrap="square" lIns="0" tIns="0" rIns="0" bIns="0" rtlCol="0"/>
          <a:lstStyle/>
          <a:p>
            <a:endParaRPr sz="1091"/>
          </a:p>
        </p:txBody>
      </p:sp>
      <p:sp>
        <p:nvSpPr>
          <p:cNvPr id="187" name="object 187"/>
          <p:cNvSpPr txBox="1"/>
          <p:nvPr/>
        </p:nvSpPr>
        <p:spPr>
          <a:xfrm>
            <a:off x="1192138" y="1618730"/>
            <a:ext cx="10323466" cy="4087314"/>
          </a:xfrm>
          <a:prstGeom prst="rect">
            <a:avLst/>
          </a:prstGeom>
        </p:spPr>
        <p:txBody>
          <a:bodyPr vert="horz" wrap="square" lIns="0" tIns="10010" rIns="0" bIns="0" rtlCol="0">
            <a:spAutoFit/>
          </a:bodyPr>
          <a:lstStyle/>
          <a:p>
            <a:pPr marL="7700">
              <a:spcBef>
                <a:spcPts val="79"/>
              </a:spcBef>
            </a:pPr>
            <a:r>
              <a:rPr lang="en-US" sz="2910" b="1" spc="-130" dirty="0">
                <a:solidFill>
                  <a:srgbClr val="FFFFFF"/>
                </a:solidFill>
                <a:latin typeface="Brooklyn Bold"/>
                <a:cs typeface="Brooklyn Bold"/>
              </a:rPr>
              <a:t>Monadnock Broadband Group</a:t>
            </a:r>
          </a:p>
          <a:p>
            <a:pPr marL="7700">
              <a:spcBef>
                <a:spcPts val="79"/>
              </a:spcBef>
            </a:pPr>
            <a:r>
              <a:rPr lang="en-US" sz="2910" b="1" spc="-130" dirty="0">
                <a:solidFill>
                  <a:srgbClr val="FFFFFF"/>
                </a:solidFill>
                <a:latin typeface="Brooklyn Bold"/>
                <a:cs typeface="Brooklyn Bold"/>
              </a:rPr>
              <a:t>FirstNet Overview</a:t>
            </a:r>
          </a:p>
          <a:p>
            <a:pPr marL="7700">
              <a:spcBef>
                <a:spcPts val="79"/>
              </a:spcBef>
            </a:pPr>
            <a:r>
              <a:rPr lang="en-US" sz="2910" b="1" spc="-130" dirty="0">
                <a:solidFill>
                  <a:srgbClr val="FFFFFF"/>
                </a:solidFill>
                <a:latin typeface="Brooklyn Bold"/>
                <a:cs typeface="Brooklyn Bold"/>
              </a:rPr>
              <a:t>January 28, 2019</a:t>
            </a:r>
          </a:p>
          <a:p>
            <a:pPr marL="7700">
              <a:spcBef>
                <a:spcPts val="79"/>
              </a:spcBef>
            </a:pPr>
            <a:endParaRPr lang="en-US" sz="2910" b="1" spc="-130" dirty="0">
              <a:solidFill>
                <a:srgbClr val="FFFFFF"/>
              </a:solidFill>
              <a:latin typeface="Brooklyn Bold"/>
              <a:cs typeface="Brooklyn Bold"/>
            </a:endParaRPr>
          </a:p>
          <a:p>
            <a:pPr marL="7700">
              <a:spcBef>
                <a:spcPts val="79"/>
              </a:spcBef>
            </a:pPr>
            <a:endParaRPr lang="en-US" sz="2910" b="1" spc="-130" dirty="0">
              <a:solidFill>
                <a:srgbClr val="FFFFFF"/>
              </a:solidFill>
              <a:latin typeface="Brooklyn Bold"/>
              <a:cs typeface="Brooklyn Bold"/>
            </a:endParaRPr>
          </a:p>
          <a:p>
            <a:pPr marL="7700">
              <a:spcBef>
                <a:spcPts val="79"/>
              </a:spcBef>
            </a:pPr>
            <a:endParaRPr lang="en-US" sz="3274" b="1" spc="-130" dirty="0">
              <a:solidFill>
                <a:srgbClr val="FFFFFF"/>
              </a:solidFill>
              <a:latin typeface="Brooklyn Bold"/>
              <a:cs typeface="Brooklyn Bold"/>
            </a:endParaRPr>
          </a:p>
          <a:p>
            <a:pPr marL="7700">
              <a:spcBef>
                <a:spcPts val="79"/>
              </a:spcBef>
            </a:pPr>
            <a:r>
              <a:rPr lang="en-US" sz="2668" b="1" spc="-130" dirty="0">
                <a:solidFill>
                  <a:srgbClr val="FFFFFF"/>
                </a:solidFill>
                <a:latin typeface="Brooklyn Bold"/>
                <a:cs typeface="Brooklyn Bold"/>
              </a:rPr>
              <a:t>Owen Smith- AT&amp;T Regional Vice President</a:t>
            </a:r>
          </a:p>
          <a:p>
            <a:pPr marL="7700">
              <a:spcBef>
                <a:spcPts val="79"/>
              </a:spcBef>
            </a:pPr>
            <a:endParaRPr lang="en-US" sz="2668" b="1" spc="-130" dirty="0">
              <a:solidFill>
                <a:srgbClr val="FFFFFF"/>
              </a:solidFill>
              <a:latin typeface="Brooklyn Bold"/>
              <a:cs typeface="Brooklyn Bold"/>
            </a:endParaRPr>
          </a:p>
          <a:p>
            <a:pPr marL="7700">
              <a:spcBef>
                <a:spcPts val="79"/>
              </a:spcBef>
            </a:pPr>
            <a:endParaRPr sz="2668" dirty="0">
              <a:latin typeface="Brooklyn Bold"/>
              <a:cs typeface="Brooklyn Bold"/>
            </a:endParaRPr>
          </a:p>
        </p:txBody>
      </p:sp>
      <p:sp>
        <p:nvSpPr>
          <p:cNvPr id="188" name="object 188"/>
          <p:cNvSpPr/>
          <p:nvPr/>
        </p:nvSpPr>
        <p:spPr>
          <a:xfrm>
            <a:off x="-3" y="5485623"/>
            <a:ext cx="12188825" cy="1371339"/>
          </a:xfrm>
          <a:custGeom>
            <a:avLst/>
            <a:gdLst/>
            <a:ahLst/>
            <a:cxnLst/>
            <a:rect l="l" t="t" r="r" b="b"/>
            <a:pathLst>
              <a:path w="20104100" h="2261870">
                <a:moveTo>
                  <a:pt x="17842472" y="0"/>
                </a:moveTo>
                <a:lnTo>
                  <a:pt x="4879" y="0"/>
                </a:lnTo>
                <a:lnTo>
                  <a:pt x="0" y="2261711"/>
                </a:lnTo>
                <a:lnTo>
                  <a:pt x="20104099" y="2261648"/>
                </a:lnTo>
                <a:lnTo>
                  <a:pt x="17842472" y="0"/>
                </a:lnTo>
                <a:close/>
              </a:path>
            </a:pathLst>
          </a:custGeom>
          <a:solidFill>
            <a:srgbClr val="FFFFFF"/>
          </a:solidFill>
        </p:spPr>
        <p:txBody>
          <a:bodyPr wrap="square" lIns="0" tIns="0" rIns="0" bIns="0" rtlCol="0"/>
          <a:lstStyle/>
          <a:p>
            <a:endParaRPr sz="1091"/>
          </a:p>
        </p:txBody>
      </p:sp>
      <p:sp>
        <p:nvSpPr>
          <p:cNvPr id="189" name="object 189"/>
          <p:cNvSpPr txBox="1"/>
          <p:nvPr/>
        </p:nvSpPr>
        <p:spPr>
          <a:xfrm>
            <a:off x="6086713" y="6539288"/>
            <a:ext cx="4548672" cy="177714"/>
          </a:xfrm>
          <a:prstGeom prst="rect">
            <a:avLst/>
          </a:prstGeom>
        </p:spPr>
        <p:txBody>
          <a:bodyPr vert="horz" wrap="square" lIns="0" tIns="9625" rIns="0" bIns="0" rtlCol="0">
            <a:spAutoFit/>
          </a:bodyPr>
          <a:lstStyle/>
          <a:p>
            <a:pPr marL="7700" marR="3080">
              <a:spcBef>
                <a:spcPts val="76"/>
              </a:spcBef>
            </a:pPr>
            <a:r>
              <a:rPr sz="546" spc="-3" dirty="0">
                <a:solidFill>
                  <a:srgbClr val="7F7F7F"/>
                </a:solidFill>
                <a:latin typeface="Arial"/>
                <a:cs typeface="Arial"/>
              </a:rPr>
              <a:t>©2018 </a:t>
            </a:r>
            <a:r>
              <a:rPr sz="546" spc="-18" dirty="0">
                <a:solidFill>
                  <a:srgbClr val="7F7F7F"/>
                </a:solidFill>
                <a:latin typeface="Arial"/>
                <a:cs typeface="Arial"/>
              </a:rPr>
              <a:t>AT&amp;T </a:t>
            </a:r>
            <a:r>
              <a:rPr sz="546" dirty="0">
                <a:solidFill>
                  <a:srgbClr val="7F7F7F"/>
                </a:solidFill>
                <a:latin typeface="Arial"/>
                <a:cs typeface="Arial"/>
              </a:rPr>
              <a:t>Intellectual Property.FirstNet, First </a:t>
            </a:r>
            <a:r>
              <a:rPr sz="546" spc="3" dirty="0">
                <a:solidFill>
                  <a:srgbClr val="7F7F7F"/>
                </a:solidFill>
                <a:latin typeface="Arial"/>
                <a:cs typeface="Arial"/>
              </a:rPr>
              <a:t>Responder Network </a:t>
            </a:r>
            <a:r>
              <a:rPr sz="546" dirty="0">
                <a:solidFill>
                  <a:srgbClr val="7F7F7F"/>
                </a:solidFill>
                <a:latin typeface="Arial"/>
                <a:cs typeface="Arial"/>
              </a:rPr>
              <a:t>Authority, </a:t>
            </a:r>
            <a:r>
              <a:rPr sz="546" spc="3" dirty="0">
                <a:solidFill>
                  <a:srgbClr val="7F7F7F"/>
                </a:solidFill>
                <a:latin typeface="Arial"/>
                <a:cs typeface="Arial"/>
              </a:rPr>
              <a:t>and </a:t>
            </a:r>
            <a:r>
              <a:rPr sz="546" dirty="0">
                <a:solidFill>
                  <a:srgbClr val="7F7F7F"/>
                </a:solidFill>
                <a:latin typeface="Arial"/>
                <a:cs typeface="Arial"/>
              </a:rPr>
              <a:t>FirstNet </a:t>
            </a:r>
            <a:r>
              <a:rPr sz="546" spc="3" dirty="0">
                <a:solidFill>
                  <a:srgbClr val="7F7F7F"/>
                </a:solidFill>
                <a:latin typeface="Arial"/>
                <a:cs typeface="Arial"/>
              </a:rPr>
              <a:t>logo </a:t>
            </a:r>
            <a:r>
              <a:rPr sz="546" dirty="0">
                <a:solidFill>
                  <a:srgbClr val="7F7F7F"/>
                </a:solidFill>
                <a:latin typeface="Arial"/>
                <a:cs typeface="Arial"/>
              </a:rPr>
              <a:t>are registered trademarks </a:t>
            </a:r>
            <a:r>
              <a:rPr sz="546" spc="3" dirty="0">
                <a:solidFill>
                  <a:srgbClr val="7F7F7F"/>
                </a:solidFill>
                <a:latin typeface="Arial"/>
                <a:cs typeface="Arial"/>
              </a:rPr>
              <a:t>and </a:t>
            </a:r>
            <a:r>
              <a:rPr sz="546" spc="6" dirty="0">
                <a:solidFill>
                  <a:srgbClr val="7F7F7F"/>
                </a:solidFill>
                <a:latin typeface="Arial"/>
                <a:cs typeface="Arial"/>
              </a:rPr>
              <a:t>service </a:t>
            </a:r>
            <a:r>
              <a:rPr sz="546" spc="3" dirty="0">
                <a:solidFill>
                  <a:srgbClr val="7F7F7F"/>
                </a:solidFill>
                <a:latin typeface="Arial"/>
                <a:cs typeface="Arial"/>
              </a:rPr>
              <a:t>marks </a:t>
            </a:r>
            <a:r>
              <a:rPr sz="546" dirty="0">
                <a:solidFill>
                  <a:srgbClr val="7F7F7F"/>
                </a:solidFill>
                <a:latin typeface="Arial"/>
                <a:cs typeface="Arial"/>
              </a:rPr>
              <a:t>of  FirstNet, </a:t>
            </a:r>
            <a:r>
              <a:rPr sz="546" spc="3" dirty="0">
                <a:solidFill>
                  <a:srgbClr val="7F7F7F"/>
                </a:solidFill>
                <a:latin typeface="Arial"/>
                <a:cs typeface="Arial"/>
              </a:rPr>
              <a:t>an independent </a:t>
            </a:r>
            <a:r>
              <a:rPr sz="546" dirty="0">
                <a:solidFill>
                  <a:srgbClr val="7F7F7F"/>
                </a:solidFill>
                <a:latin typeface="Arial"/>
                <a:cs typeface="Arial"/>
              </a:rPr>
              <a:t>authority within the </a:t>
            </a:r>
            <a:r>
              <a:rPr sz="546" spc="-3" dirty="0">
                <a:solidFill>
                  <a:srgbClr val="7F7F7F"/>
                </a:solidFill>
                <a:latin typeface="Arial"/>
                <a:cs typeface="Arial"/>
              </a:rPr>
              <a:t>U.S. </a:t>
            </a:r>
            <a:r>
              <a:rPr sz="546" spc="3" dirty="0">
                <a:solidFill>
                  <a:srgbClr val="7F7F7F"/>
                </a:solidFill>
                <a:latin typeface="Arial"/>
                <a:cs typeface="Arial"/>
              </a:rPr>
              <a:t>Department </a:t>
            </a:r>
            <a:r>
              <a:rPr sz="546" dirty="0">
                <a:solidFill>
                  <a:srgbClr val="7F7F7F"/>
                </a:solidFill>
                <a:latin typeface="Arial"/>
                <a:cs typeface="Arial"/>
              </a:rPr>
              <a:t>of </a:t>
            </a:r>
            <a:r>
              <a:rPr sz="546" spc="3" dirty="0">
                <a:solidFill>
                  <a:srgbClr val="7F7F7F"/>
                </a:solidFill>
                <a:latin typeface="Arial"/>
                <a:cs typeface="Arial"/>
              </a:rPr>
              <a:t>Commerce. </a:t>
            </a:r>
            <a:r>
              <a:rPr sz="546" dirty="0">
                <a:solidFill>
                  <a:srgbClr val="7F7F7F"/>
                </a:solidFill>
                <a:latin typeface="Arial"/>
                <a:cs typeface="Arial"/>
              </a:rPr>
              <a:t>All other </a:t>
            </a:r>
            <a:r>
              <a:rPr sz="546" spc="3" dirty="0">
                <a:solidFill>
                  <a:srgbClr val="7F7F7F"/>
                </a:solidFill>
                <a:latin typeface="Arial"/>
                <a:cs typeface="Arial"/>
              </a:rPr>
              <a:t>marks </a:t>
            </a:r>
            <a:r>
              <a:rPr sz="546" dirty="0">
                <a:solidFill>
                  <a:srgbClr val="7F7F7F"/>
                </a:solidFill>
                <a:latin typeface="Arial"/>
                <a:cs typeface="Arial"/>
              </a:rPr>
              <a:t>are the </a:t>
            </a:r>
            <a:r>
              <a:rPr sz="546" spc="6" dirty="0">
                <a:solidFill>
                  <a:srgbClr val="7F7F7F"/>
                </a:solidFill>
                <a:latin typeface="Arial"/>
                <a:cs typeface="Arial"/>
              </a:rPr>
              <a:t>property </a:t>
            </a:r>
            <a:r>
              <a:rPr sz="546" dirty="0">
                <a:solidFill>
                  <a:srgbClr val="7F7F7F"/>
                </a:solidFill>
                <a:latin typeface="Arial"/>
                <a:cs typeface="Arial"/>
              </a:rPr>
              <a:t>of their respective</a:t>
            </a:r>
            <a:r>
              <a:rPr sz="546" spc="69" dirty="0">
                <a:solidFill>
                  <a:srgbClr val="7F7F7F"/>
                </a:solidFill>
                <a:latin typeface="Arial"/>
                <a:cs typeface="Arial"/>
              </a:rPr>
              <a:t> </a:t>
            </a:r>
            <a:r>
              <a:rPr sz="546" dirty="0">
                <a:solidFill>
                  <a:srgbClr val="7F7F7F"/>
                </a:solidFill>
                <a:latin typeface="Arial"/>
                <a:cs typeface="Arial"/>
              </a:rPr>
              <a:t>owners.</a:t>
            </a:r>
            <a:endParaRPr sz="546">
              <a:latin typeface="Arial"/>
              <a:cs typeface="Arial"/>
            </a:endParaRPr>
          </a:p>
        </p:txBody>
      </p:sp>
      <p:sp>
        <p:nvSpPr>
          <p:cNvPr id="194" name="object 194"/>
          <p:cNvSpPr/>
          <p:nvPr/>
        </p:nvSpPr>
        <p:spPr>
          <a:xfrm>
            <a:off x="457022" y="5943967"/>
            <a:ext cx="2279149" cy="456985"/>
          </a:xfrm>
          <a:custGeom>
            <a:avLst/>
            <a:gdLst/>
            <a:ahLst/>
            <a:cxnLst/>
            <a:rect l="l" t="t" r="r" b="b"/>
            <a:pathLst>
              <a:path w="3759200" h="753745">
                <a:moveTo>
                  <a:pt x="1518634" y="611929"/>
                </a:moveTo>
                <a:lnTo>
                  <a:pt x="1486949" y="611929"/>
                </a:lnTo>
                <a:lnTo>
                  <a:pt x="1486949" y="719789"/>
                </a:lnTo>
                <a:lnTo>
                  <a:pt x="1520875" y="753725"/>
                </a:lnTo>
                <a:lnTo>
                  <a:pt x="1576182" y="738700"/>
                </a:lnTo>
                <a:lnTo>
                  <a:pt x="1607877" y="738700"/>
                </a:lnTo>
                <a:lnTo>
                  <a:pt x="1607877" y="722574"/>
                </a:lnTo>
                <a:lnTo>
                  <a:pt x="1533094" y="722574"/>
                </a:lnTo>
                <a:lnTo>
                  <a:pt x="1518634" y="708125"/>
                </a:lnTo>
                <a:lnTo>
                  <a:pt x="1518634" y="611929"/>
                </a:lnTo>
                <a:close/>
              </a:path>
              <a:path w="3759200" h="753745">
                <a:moveTo>
                  <a:pt x="1607877" y="738700"/>
                </a:moveTo>
                <a:lnTo>
                  <a:pt x="1576182" y="738700"/>
                </a:lnTo>
                <a:lnTo>
                  <a:pt x="1576182" y="750950"/>
                </a:lnTo>
                <a:lnTo>
                  <a:pt x="1607877" y="750950"/>
                </a:lnTo>
                <a:lnTo>
                  <a:pt x="1607877" y="738700"/>
                </a:lnTo>
                <a:close/>
              </a:path>
              <a:path w="3759200" h="753745">
                <a:moveTo>
                  <a:pt x="1607877" y="611929"/>
                </a:moveTo>
                <a:lnTo>
                  <a:pt x="1576182" y="611929"/>
                </a:lnTo>
                <a:lnTo>
                  <a:pt x="1576182" y="710899"/>
                </a:lnTo>
                <a:lnTo>
                  <a:pt x="1533094" y="722574"/>
                </a:lnTo>
                <a:lnTo>
                  <a:pt x="1607877" y="722574"/>
                </a:lnTo>
                <a:lnTo>
                  <a:pt x="1607877" y="611929"/>
                </a:lnTo>
                <a:close/>
              </a:path>
              <a:path w="3759200" h="753745">
                <a:moveTo>
                  <a:pt x="1667111" y="611949"/>
                </a:moveTo>
                <a:lnTo>
                  <a:pt x="1635416" y="611949"/>
                </a:lnTo>
                <a:lnTo>
                  <a:pt x="1635416" y="750950"/>
                </a:lnTo>
                <a:lnTo>
                  <a:pt x="1667111" y="750950"/>
                </a:lnTo>
                <a:lnTo>
                  <a:pt x="1667111" y="611949"/>
                </a:lnTo>
                <a:close/>
              </a:path>
              <a:path w="3759200" h="753745">
                <a:moveTo>
                  <a:pt x="1953971" y="611929"/>
                </a:moveTo>
                <a:lnTo>
                  <a:pt x="1921459" y="611929"/>
                </a:lnTo>
                <a:lnTo>
                  <a:pt x="1946192" y="750950"/>
                </a:lnTo>
                <a:lnTo>
                  <a:pt x="1994578" y="750950"/>
                </a:lnTo>
                <a:lnTo>
                  <a:pt x="2001305" y="719789"/>
                </a:lnTo>
                <a:lnTo>
                  <a:pt x="1971782" y="719789"/>
                </a:lnTo>
                <a:lnTo>
                  <a:pt x="1953971" y="611929"/>
                </a:lnTo>
                <a:close/>
              </a:path>
              <a:path w="3759200" h="753745">
                <a:moveTo>
                  <a:pt x="2047201" y="642786"/>
                </a:moveTo>
                <a:lnTo>
                  <a:pt x="2019048" y="642786"/>
                </a:lnTo>
                <a:lnTo>
                  <a:pt x="2042388" y="750950"/>
                </a:lnTo>
                <a:lnTo>
                  <a:pt x="2090753" y="750950"/>
                </a:lnTo>
                <a:lnTo>
                  <a:pt x="2096296" y="719789"/>
                </a:lnTo>
                <a:lnTo>
                  <a:pt x="2064073" y="719789"/>
                </a:lnTo>
                <a:lnTo>
                  <a:pt x="2047201" y="642786"/>
                </a:lnTo>
                <a:close/>
              </a:path>
              <a:path w="3759200" h="753745">
                <a:moveTo>
                  <a:pt x="2040440" y="611929"/>
                </a:moveTo>
                <a:lnTo>
                  <a:pt x="1996515" y="611929"/>
                </a:lnTo>
                <a:lnTo>
                  <a:pt x="1972882" y="719789"/>
                </a:lnTo>
                <a:lnTo>
                  <a:pt x="2001305" y="719789"/>
                </a:lnTo>
                <a:lnTo>
                  <a:pt x="2017928" y="642786"/>
                </a:lnTo>
                <a:lnTo>
                  <a:pt x="2047201" y="642786"/>
                </a:lnTo>
                <a:lnTo>
                  <a:pt x="2040440" y="611929"/>
                </a:lnTo>
                <a:close/>
              </a:path>
              <a:path w="3759200" h="753745">
                <a:moveTo>
                  <a:pt x="2115485" y="611929"/>
                </a:moveTo>
                <a:lnTo>
                  <a:pt x="2082983" y="611929"/>
                </a:lnTo>
                <a:lnTo>
                  <a:pt x="2065193" y="719789"/>
                </a:lnTo>
                <a:lnTo>
                  <a:pt x="2096296" y="719789"/>
                </a:lnTo>
                <a:lnTo>
                  <a:pt x="2115485" y="611929"/>
                </a:lnTo>
                <a:close/>
              </a:path>
              <a:path w="3759200" h="753745">
                <a:moveTo>
                  <a:pt x="2170268" y="611949"/>
                </a:moveTo>
                <a:lnTo>
                  <a:pt x="2138573" y="611949"/>
                </a:lnTo>
                <a:lnTo>
                  <a:pt x="2138573" y="750950"/>
                </a:lnTo>
                <a:lnTo>
                  <a:pt x="2170268" y="750950"/>
                </a:lnTo>
                <a:lnTo>
                  <a:pt x="2170268" y="611949"/>
                </a:lnTo>
                <a:close/>
              </a:path>
              <a:path w="3759200" h="753745">
                <a:moveTo>
                  <a:pt x="1801086" y="640566"/>
                </a:moveTo>
                <a:lnTo>
                  <a:pt x="1769370" y="640566"/>
                </a:lnTo>
                <a:lnTo>
                  <a:pt x="1769370" y="726197"/>
                </a:lnTo>
                <a:lnTo>
                  <a:pt x="1794123" y="750950"/>
                </a:lnTo>
                <a:lnTo>
                  <a:pt x="1831378" y="750950"/>
                </a:lnTo>
                <a:lnTo>
                  <a:pt x="1831378" y="722313"/>
                </a:lnTo>
                <a:lnTo>
                  <a:pt x="1809431" y="722313"/>
                </a:lnTo>
                <a:lnTo>
                  <a:pt x="1801086" y="713967"/>
                </a:lnTo>
                <a:lnTo>
                  <a:pt x="1801086" y="640566"/>
                </a:lnTo>
                <a:close/>
              </a:path>
              <a:path w="3759200" h="753745">
                <a:moveTo>
                  <a:pt x="1836928" y="611929"/>
                </a:moveTo>
                <a:lnTo>
                  <a:pt x="1747140" y="611929"/>
                </a:lnTo>
                <a:lnTo>
                  <a:pt x="1747140" y="640566"/>
                </a:lnTo>
                <a:lnTo>
                  <a:pt x="1836928" y="640566"/>
                </a:lnTo>
                <a:lnTo>
                  <a:pt x="1836928" y="611929"/>
                </a:lnTo>
                <a:close/>
              </a:path>
              <a:path w="3759200" h="753745">
                <a:moveTo>
                  <a:pt x="1801086" y="581354"/>
                </a:moveTo>
                <a:lnTo>
                  <a:pt x="1769370" y="581354"/>
                </a:lnTo>
                <a:lnTo>
                  <a:pt x="1769370" y="611929"/>
                </a:lnTo>
                <a:lnTo>
                  <a:pt x="1801086" y="611929"/>
                </a:lnTo>
                <a:lnTo>
                  <a:pt x="1801086" y="581354"/>
                </a:lnTo>
                <a:close/>
              </a:path>
              <a:path w="3759200" h="753745">
                <a:moveTo>
                  <a:pt x="2244769" y="640566"/>
                </a:moveTo>
                <a:lnTo>
                  <a:pt x="2213073" y="640566"/>
                </a:lnTo>
                <a:lnTo>
                  <a:pt x="2213073" y="726197"/>
                </a:lnTo>
                <a:lnTo>
                  <a:pt x="2237816" y="750950"/>
                </a:lnTo>
                <a:lnTo>
                  <a:pt x="2275072" y="750950"/>
                </a:lnTo>
                <a:lnTo>
                  <a:pt x="2275072" y="722313"/>
                </a:lnTo>
                <a:lnTo>
                  <a:pt x="2253093" y="722313"/>
                </a:lnTo>
                <a:lnTo>
                  <a:pt x="2244769" y="713967"/>
                </a:lnTo>
                <a:lnTo>
                  <a:pt x="2244769" y="640566"/>
                </a:lnTo>
                <a:close/>
              </a:path>
              <a:path w="3759200" h="753745">
                <a:moveTo>
                  <a:pt x="2280632" y="611929"/>
                </a:moveTo>
                <a:lnTo>
                  <a:pt x="2190823" y="611929"/>
                </a:lnTo>
                <a:lnTo>
                  <a:pt x="2190823" y="640566"/>
                </a:lnTo>
                <a:lnTo>
                  <a:pt x="2280632" y="640566"/>
                </a:lnTo>
                <a:lnTo>
                  <a:pt x="2280632" y="611929"/>
                </a:lnTo>
                <a:close/>
              </a:path>
              <a:path w="3759200" h="753745">
                <a:moveTo>
                  <a:pt x="2244769" y="581354"/>
                </a:moveTo>
                <a:lnTo>
                  <a:pt x="2213073" y="581354"/>
                </a:lnTo>
                <a:lnTo>
                  <a:pt x="2213073" y="611929"/>
                </a:lnTo>
                <a:lnTo>
                  <a:pt x="2244769" y="611929"/>
                </a:lnTo>
                <a:lnTo>
                  <a:pt x="2244769" y="581354"/>
                </a:lnTo>
                <a:close/>
              </a:path>
              <a:path w="3759200" h="753745">
                <a:moveTo>
                  <a:pt x="1425799" y="561899"/>
                </a:moveTo>
                <a:lnTo>
                  <a:pt x="1323205" y="561899"/>
                </a:lnTo>
                <a:lnTo>
                  <a:pt x="1323205" y="750950"/>
                </a:lnTo>
                <a:lnTo>
                  <a:pt x="1428019" y="750950"/>
                </a:lnTo>
                <a:lnTo>
                  <a:pt x="1456639" y="722313"/>
                </a:lnTo>
                <a:lnTo>
                  <a:pt x="1354901" y="722313"/>
                </a:lnTo>
                <a:lnTo>
                  <a:pt x="1354901" y="667822"/>
                </a:lnTo>
                <a:lnTo>
                  <a:pt x="1453986" y="667822"/>
                </a:lnTo>
                <a:lnTo>
                  <a:pt x="1438584" y="652252"/>
                </a:lnTo>
                <a:lnTo>
                  <a:pt x="1451652" y="639184"/>
                </a:lnTo>
                <a:lnTo>
                  <a:pt x="1354901" y="639184"/>
                </a:lnTo>
                <a:lnTo>
                  <a:pt x="1354901" y="590536"/>
                </a:lnTo>
                <a:lnTo>
                  <a:pt x="1454437" y="590536"/>
                </a:lnTo>
                <a:lnTo>
                  <a:pt x="1425799" y="561899"/>
                </a:lnTo>
                <a:close/>
              </a:path>
              <a:path w="3759200" h="753745">
                <a:moveTo>
                  <a:pt x="1453986" y="667822"/>
                </a:moveTo>
                <a:lnTo>
                  <a:pt x="1413831" y="667822"/>
                </a:lnTo>
                <a:lnTo>
                  <a:pt x="1430804" y="684774"/>
                </a:lnTo>
                <a:lnTo>
                  <a:pt x="1430804" y="705067"/>
                </a:lnTo>
                <a:lnTo>
                  <a:pt x="1413831" y="722313"/>
                </a:lnTo>
                <a:lnTo>
                  <a:pt x="1456639" y="722313"/>
                </a:lnTo>
                <a:lnTo>
                  <a:pt x="1462499" y="716449"/>
                </a:lnTo>
                <a:lnTo>
                  <a:pt x="1462499" y="676429"/>
                </a:lnTo>
                <a:lnTo>
                  <a:pt x="1453986" y="667822"/>
                </a:lnTo>
                <a:close/>
              </a:path>
              <a:path w="3759200" h="753745">
                <a:moveTo>
                  <a:pt x="1454437" y="590536"/>
                </a:moveTo>
                <a:lnTo>
                  <a:pt x="1411894" y="590536"/>
                </a:lnTo>
                <a:lnTo>
                  <a:pt x="1424961" y="603866"/>
                </a:lnTo>
                <a:lnTo>
                  <a:pt x="1424961" y="626117"/>
                </a:lnTo>
                <a:lnTo>
                  <a:pt x="1411894" y="639184"/>
                </a:lnTo>
                <a:lnTo>
                  <a:pt x="1451652" y="639184"/>
                </a:lnTo>
                <a:lnTo>
                  <a:pt x="1456657" y="634179"/>
                </a:lnTo>
                <a:lnTo>
                  <a:pt x="1456657" y="592756"/>
                </a:lnTo>
                <a:lnTo>
                  <a:pt x="1454437" y="590536"/>
                </a:lnTo>
                <a:close/>
              </a:path>
              <a:path w="3759200" h="753745">
                <a:moveTo>
                  <a:pt x="2616161" y="561899"/>
                </a:moveTo>
                <a:lnTo>
                  <a:pt x="2565576" y="561899"/>
                </a:lnTo>
                <a:lnTo>
                  <a:pt x="2506897" y="750950"/>
                </a:lnTo>
                <a:lnTo>
                  <a:pt x="2539420" y="750950"/>
                </a:lnTo>
                <a:lnTo>
                  <a:pt x="2553063" y="707025"/>
                </a:lnTo>
                <a:lnTo>
                  <a:pt x="2661198" y="707025"/>
                </a:lnTo>
                <a:lnTo>
                  <a:pt x="2652570" y="679225"/>
                </a:lnTo>
                <a:lnTo>
                  <a:pt x="2561408" y="679225"/>
                </a:lnTo>
                <a:lnTo>
                  <a:pt x="2589209" y="590536"/>
                </a:lnTo>
                <a:lnTo>
                  <a:pt x="2625048" y="590536"/>
                </a:lnTo>
                <a:lnTo>
                  <a:pt x="2616161" y="561899"/>
                </a:lnTo>
                <a:close/>
              </a:path>
              <a:path w="3759200" h="753745">
                <a:moveTo>
                  <a:pt x="2661198" y="707025"/>
                </a:moveTo>
                <a:lnTo>
                  <a:pt x="2628684" y="707025"/>
                </a:lnTo>
                <a:lnTo>
                  <a:pt x="2642296" y="750950"/>
                </a:lnTo>
                <a:lnTo>
                  <a:pt x="2674829" y="750950"/>
                </a:lnTo>
                <a:lnTo>
                  <a:pt x="2661198" y="707025"/>
                </a:lnTo>
                <a:close/>
              </a:path>
              <a:path w="3759200" h="753745">
                <a:moveTo>
                  <a:pt x="2754314" y="590536"/>
                </a:moveTo>
                <a:lnTo>
                  <a:pt x="2722639" y="590536"/>
                </a:lnTo>
                <a:lnTo>
                  <a:pt x="2722639" y="750950"/>
                </a:lnTo>
                <a:lnTo>
                  <a:pt x="2754314" y="750950"/>
                </a:lnTo>
                <a:lnTo>
                  <a:pt x="2754314" y="590536"/>
                </a:lnTo>
                <a:close/>
              </a:path>
              <a:path w="3759200" h="753745">
                <a:moveTo>
                  <a:pt x="2625048" y="590536"/>
                </a:moveTo>
                <a:lnTo>
                  <a:pt x="2592528" y="590536"/>
                </a:lnTo>
                <a:lnTo>
                  <a:pt x="2620339" y="679225"/>
                </a:lnTo>
                <a:lnTo>
                  <a:pt x="2652570" y="679225"/>
                </a:lnTo>
                <a:lnTo>
                  <a:pt x="2625048" y="590536"/>
                </a:lnTo>
                <a:close/>
              </a:path>
              <a:path w="3759200" h="753745">
                <a:moveTo>
                  <a:pt x="2812427" y="561899"/>
                </a:moveTo>
                <a:lnTo>
                  <a:pt x="2664243" y="561899"/>
                </a:lnTo>
                <a:lnTo>
                  <a:pt x="2664243" y="590536"/>
                </a:lnTo>
                <a:lnTo>
                  <a:pt x="2812427" y="590536"/>
                </a:lnTo>
                <a:lnTo>
                  <a:pt x="2812427" y="561899"/>
                </a:lnTo>
                <a:close/>
              </a:path>
              <a:path w="3759200" h="753745">
                <a:moveTo>
                  <a:pt x="2920570" y="561899"/>
                </a:moveTo>
                <a:lnTo>
                  <a:pt x="2859420" y="561899"/>
                </a:lnTo>
                <a:lnTo>
                  <a:pt x="2833264" y="587751"/>
                </a:lnTo>
                <a:lnTo>
                  <a:pt x="2833264" y="620274"/>
                </a:lnTo>
                <a:lnTo>
                  <a:pt x="2858017" y="645310"/>
                </a:lnTo>
                <a:lnTo>
                  <a:pt x="2827442" y="663079"/>
                </a:lnTo>
                <a:lnTo>
                  <a:pt x="2827442" y="720072"/>
                </a:lnTo>
                <a:lnTo>
                  <a:pt x="2858300" y="750950"/>
                </a:lnTo>
                <a:lnTo>
                  <a:pt x="2914183" y="750950"/>
                </a:lnTo>
                <a:lnTo>
                  <a:pt x="2938915" y="726490"/>
                </a:lnTo>
                <a:lnTo>
                  <a:pt x="2981185" y="726490"/>
                </a:lnTo>
                <a:lnTo>
                  <a:pt x="2977006" y="722313"/>
                </a:lnTo>
                <a:lnTo>
                  <a:pt x="2872467" y="722313"/>
                </a:lnTo>
                <a:lnTo>
                  <a:pt x="2859138" y="708962"/>
                </a:lnTo>
                <a:lnTo>
                  <a:pt x="2859138" y="678387"/>
                </a:lnTo>
                <a:lnTo>
                  <a:pt x="2879147" y="666702"/>
                </a:lnTo>
                <a:lnTo>
                  <a:pt x="2921681" y="666702"/>
                </a:lnTo>
                <a:lnTo>
                  <a:pt x="2906120" y="651132"/>
                </a:lnTo>
                <a:lnTo>
                  <a:pt x="2942591" y="630001"/>
                </a:lnTo>
                <a:lnTo>
                  <a:pt x="2884990" y="630001"/>
                </a:lnTo>
                <a:lnTo>
                  <a:pt x="2864959" y="609709"/>
                </a:lnTo>
                <a:lnTo>
                  <a:pt x="2864959" y="599981"/>
                </a:lnTo>
                <a:lnTo>
                  <a:pt x="2874425" y="590536"/>
                </a:lnTo>
                <a:lnTo>
                  <a:pt x="2946423" y="590536"/>
                </a:lnTo>
                <a:lnTo>
                  <a:pt x="2946423" y="587751"/>
                </a:lnTo>
                <a:lnTo>
                  <a:pt x="2920570" y="561899"/>
                </a:lnTo>
                <a:close/>
              </a:path>
              <a:path w="3759200" h="753745">
                <a:moveTo>
                  <a:pt x="2981185" y="726490"/>
                </a:moveTo>
                <a:lnTo>
                  <a:pt x="2938915" y="726490"/>
                </a:lnTo>
                <a:lnTo>
                  <a:pt x="2963375" y="750950"/>
                </a:lnTo>
                <a:lnTo>
                  <a:pt x="3005657" y="750950"/>
                </a:lnTo>
                <a:lnTo>
                  <a:pt x="2981185" y="726490"/>
                </a:lnTo>
                <a:close/>
              </a:path>
              <a:path w="3759200" h="753745">
                <a:moveTo>
                  <a:pt x="3095727" y="590536"/>
                </a:moveTo>
                <a:lnTo>
                  <a:pt x="3064011" y="590536"/>
                </a:lnTo>
                <a:lnTo>
                  <a:pt x="3064011" y="750950"/>
                </a:lnTo>
                <a:lnTo>
                  <a:pt x="3095727" y="750950"/>
                </a:lnTo>
                <a:lnTo>
                  <a:pt x="3095727" y="590536"/>
                </a:lnTo>
                <a:close/>
              </a:path>
              <a:path w="3759200" h="753745">
                <a:moveTo>
                  <a:pt x="2921681" y="666702"/>
                </a:moveTo>
                <a:lnTo>
                  <a:pt x="2879147" y="666702"/>
                </a:lnTo>
                <a:lnTo>
                  <a:pt x="2917513" y="704784"/>
                </a:lnTo>
                <a:lnTo>
                  <a:pt x="2899995" y="722313"/>
                </a:lnTo>
                <a:lnTo>
                  <a:pt x="2977006" y="722313"/>
                </a:lnTo>
                <a:lnTo>
                  <a:pt x="2960045" y="705360"/>
                </a:lnTo>
                <a:lnTo>
                  <a:pt x="2981724" y="683675"/>
                </a:lnTo>
                <a:lnTo>
                  <a:pt x="2938643" y="683675"/>
                </a:lnTo>
                <a:lnTo>
                  <a:pt x="2921681" y="666702"/>
                </a:lnTo>
                <a:close/>
              </a:path>
              <a:path w="3759200" h="753745">
                <a:moveTo>
                  <a:pt x="2992013" y="630284"/>
                </a:moveTo>
                <a:lnTo>
                  <a:pt x="2938643" y="683675"/>
                </a:lnTo>
                <a:lnTo>
                  <a:pt x="2981724" y="683675"/>
                </a:lnTo>
                <a:lnTo>
                  <a:pt x="2992013" y="673382"/>
                </a:lnTo>
                <a:lnTo>
                  <a:pt x="2992013" y="630284"/>
                </a:lnTo>
                <a:close/>
              </a:path>
              <a:path w="3759200" h="753745">
                <a:moveTo>
                  <a:pt x="2946423" y="590536"/>
                </a:moveTo>
                <a:lnTo>
                  <a:pt x="2905283" y="590536"/>
                </a:lnTo>
                <a:lnTo>
                  <a:pt x="2914748" y="599981"/>
                </a:lnTo>
                <a:lnTo>
                  <a:pt x="2914748" y="612766"/>
                </a:lnTo>
                <a:lnTo>
                  <a:pt x="2884990" y="630001"/>
                </a:lnTo>
                <a:lnTo>
                  <a:pt x="2942591" y="630001"/>
                </a:lnTo>
                <a:lnTo>
                  <a:pt x="2946423" y="627781"/>
                </a:lnTo>
                <a:lnTo>
                  <a:pt x="2946423" y="590536"/>
                </a:lnTo>
                <a:close/>
              </a:path>
              <a:path w="3759200" h="753745">
                <a:moveTo>
                  <a:pt x="3153820" y="561899"/>
                </a:moveTo>
                <a:lnTo>
                  <a:pt x="3005636" y="561899"/>
                </a:lnTo>
                <a:lnTo>
                  <a:pt x="3005636" y="590536"/>
                </a:lnTo>
                <a:lnTo>
                  <a:pt x="3153820" y="590536"/>
                </a:lnTo>
                <a:lnTo>
                  <a:pt x="3153820" y="561899"/>
                </a:lnTo>
                <a:close/>
              </a:path>
              <a:path w="3759200" h="753745">
                <a:moveTo>
                  <a:pt x="1660975" y="559962"/>
                </a:moveTo>
                <a:lnTo>
                  <a:pt x="1641237" y="559962"/>
                </a:lnTo>
                <a:lnTo>
                  <a:pt x="1632337" y="568841"/>
                </a:lnTo>
                <a:lnTo>
                  <a:pt x="1632337" y="588599"/>
                </a:lnTo>
                <a:lnTo>
                  <a:pt x="1641237" y="597479"/>
                </a:lnTo>
                <a:lnTo>
                  <a:pt x="1660975" y="597479"/>
                </a:lnTo>
                <a:lnTo>
                  <a:pt x="1670137" y="588599"/>
                </a:lnTo>
                <a:lnTo>
                  <a:pt x="1670137" y="568841"/>
                </a:lnTo>
                <a:lnTo>
                  <a:pt x="1660975" y="559962"/>
                </a:lnTo>
                <a:close/>
              </a:path>
              <a:path w="3759200" h="753745">
                <a:moveTo>
                  <a:pt x="2164133" y="559962"/>
                </a:moveTo>
                <a:lnTo>
                  <a:pt x="2144395" y="559962"/>
                </a:lnTo>
                <a:lnTo>
                  <a:pt x="2135495" y="568841"/>
                </a:lnTo>
                <a:lnTo>
                  <a:pt x="2135495" y="588599"/>
                </a:lnTo>
                <a:lnTo>
                  <a:pt x="2144395" y="597479"/>
                </a:lnTo>
                <a:lnTo>
                  <a:pt x="2164133" y="597479"/>
                </a:lnTo>
                <a:lnTo>
                  <a:pt x="2173316" y="588599"/>
                </a:lnTo>
                <a:lnTo>
                  <a:pt x="2173316" y="568841"/>
                </a:lnTo>
                <a:lnTo>
                  <a:pt x="2164133" y="559962"/>
                </a:lnTo>
                <a:close/>
              </a:path>
              <a:path w="3759200" h="753745">
                <a:moveTo>
                  <a:pt x="1726575" y="556339"/>
                </a:moveTo>
                <a:lnTo>
                  <a:pt x="1694869" y="556339"/>
                </a:lnTo>
                <a:lnTo>
                  <a:pt x="1694869" y="750950"/>
                </a:lnTo>
                <a:lnTo>
                  <a:pt x="1726575" y="750950"/>
                </a:lnTo>
                <a:lnTo>
                  <a:pt x="1726575" y="556339"/>
                </a:lnTo>
                <a:close/>
              </a:path>
              <a:path w="3759200" h="753745">
                <a:moveTo>
                  <a:pt x="2333436" y="556339"/>
                </a:moveTo>
                <a:lnTo>
                  <a:pt x="2301751" y="556339"/>
                </a:lnTo>
                <a:lnTo>
                  <a:pt x="2301751" y="750950"/>
                </a:lnTo>
                <a:lnTo>
                  <a:pt x="2333436" y="750950"/>
                </a:lnTo>
                <a:lnTo>
                  <a:pt x="2333436" y="651969"/>
                </a:lnTo>
                <a:lnTo>
                  <a:pt x="2376545" y="640284"/>
                </a:lnTo>
                <a:lnTo>
                  <a:pt x="2419903" y="640284"/>
                </a:lnTo>
                <a:lnTo>
                  <a:pt x="2403768" y="624159"/>
                </a:lnTo>
                <a:lnTo>
                  <a:pt x="2333436" y="624159"/>
                </a:lnTo>
                <a:lnTo>
                  <a:pt x="2333436" y="556339"/>
                </a:lnTo>
                <a:close/>
              </a:path>
              <a:path w="3759200" h="753745">
                <a:moveTo>
                  <a:pt x="2419903" y="640284"/>
                </a:moveTo>
                <a:lnTo>
                  <a:pt x="2376545" y="640284"/>
                </a:lnTo>
                <a:lnTo>
                  <a:pt x="2390974" y="654754"/>
                </a:lnTo>
                <a:lnTo>
                  <a:pt x="2390974" y="750950"/>
                </a:lnTo>
                <a:lnTo>
                  <a:pt x="2422690" y="750950"/>
                </a:lnTo>
                <a:lnTo>
                  <a:pt x="2422690" y="643069"/>
                </a:lnTo>
                <a:lnTo>
                  <a:pt x="2419903" y="640284"/>
                </a:lnTo>
                <a:close/>
              </a:path>
              <a:path w="3759200" h="753745">
                <a:moveTo>
                  <a:pt x="2388754" y="609154"/>
                </a:moveTo>
                <a:lnTo>
                  <a:pt x="2333436" y="624159"/>
                </a:lnTo>
                <a:lnTo>
                  <a:pt x="2403768" y="624159"/>
                </a:lnTo>
                <a:lnTo>
                  <a:pt x="2388754" y="609154"/>
                </a:lnTo>
                <a:close/>
              </a:path>
              <a:path w="3759200" h="753745">
                <a:moveTo>
                  <a:pt x="1046386" y="502256"/>
                </a:moveTo>
                <a:lnTo>
                  <a:pt x="0" y="502256"/>
                </a:lnTo>
                <a:lnTo>
                  <a:pt x="0" y="627802"/>
                </a:lnTo>
                <a:lnTo>
                  <a:pt x="921657" y="627802"/>
                </a:lnTo>
                <a:lnTo>
                  <a:pt x="1046386" y="752553"/>
                </a:lnTo>
                <a:lnTo>
                  <a:pt x="1046386" y="502256"/>
                </a:lnTo>
                <a:close/>
              </a:path>
              <a:path w="3759200" h="753745">
                <a:moveTo>
                  <a:pt x="3532070" y="34354"/>
                </a:moveTo>
                <a:lnTo>
                  <a:pt x="3494961" y="34354"/>
                </a:lnTo>
                <a:lnTo>
                  <a:pt x="3494961" y="376690"/>
                </a:lnTo>
                <a:lnTo>
                  <a:pt x="3532070" y="376690"/>
                </a:lnTo>
                <a:lnTo>
                  <a:pt x="3532070" y="34354"/>
                </a:lnTo>
                <a:close/>
              </a:path>
              <a:path w="3759200" h="753745">
                <a:moveTo>
                  <a:pt x="3647951" y="306524"/>
                </a:moveTo>
                <a:lnTo>
                  <a:pt x="3637449" y="306524"/>
                </a:lnTo>
                <a:lnTo>
                  <a:pt x="3637449" y="376690"/>
                </a:lnTo>
                <a:lnTo>
                  <a:pt x="3647951" y="376690"/>
                </a:lnTo>
                <a:lnTo>
                  <a:pt x="3647951" y="306524"/>
                </a:lnTo>
                <a:close/>
              </a:path>
              <a:path w="3759200" h="753745">
                <a:moveTo>
                  <a:pt x="3673574" y="296922"/>
                </a:moveTo>
                <a:lnTo>
                  <a:pt x="3611848" y="296922"/>
                </a:lnTo>
                <a:lnTo>
                  <a:pt x="3611848" y="306524"/>
                </a:lnTo>
                <a:lnTo>
                  <a:pt x="3673574" y="306524"/>
                </a:lnTo>
                <a:lnTo>
                  <a:pt x="3673574" y="296922"/>
                </a:lnTo>
                <a:close/>
              </a:path>
              <a:path w="3759200" h="753745">
                <a:moveTo>
                  <a:pt x="3659480" y="0"/>
                </a:moveTo>
                <a:lnTo>
                  <a:pt x="3367530" y="0"/>
                </a:lnTo>
                <a:lnTo>
                  <a:pt x="3367530" y="34354"/>
                </a:lnTo>
                <a:lnTo>
                  <a:pt x="3659480" y="34354"/>
                </a:lnTo>
                <a:lnTo>
                  <a:pt x="3659480" y="0"/>
                </a:lnTo>
                <a:close/>
              </a:path>
              <a:path w="3759200" h="753745">
                <a:moveTo>
                  <a:pt x="3704473" y="296922"/>
                </a:moveTo>
                <a:lnTo>
                  <a:pt x="3687102" y="296922"/>
                </a:lnTo>
                <a:lnTo>
                  <a:pt x="3687102" y="376690"/>
                </a:lnTo>
                <a:lnTo>
                  <a:pt x="3697458" y="376690"/>
                </a:lnTo>
                <a:lnTo>
                  <a:pt x="3697458" y="308995"/>
                </a:lnTo>
                <a:lnTo>
                  <a:pt x="3708333" y="308995"/>
                </a:lnTo>
                <a:lnTo>
                  <a:pt x="3704473" y="296922"/>
                </a:lnTo>
                <a:close/>
              </a:path>
              <a:path w="3759200" h="753745">
                <a:moveTo>
                  <a:pt x="3758629" y="308995"/>
                </a:moveTo>
                <a:lnTo>
                  <a:pt x="3748252" y="308995"/>
                </a:lnTo>
                <a:lnTo>
                  <a:pt x="3748252" y="376690"/>
                </a:lnTo>
                <a:lnTo>
                  <a:pt x="3758629" y="376690"/>
                </a:lnTo>
                <a:lnTo>
                  <a:pt x="3758629" y="308995"/>
                </a:lnTo>
                <a:close/>
              </a:path>
              <a:path w="3759200" h="753745">
                <a:moveTo>
                  <a:pt x="3708333" y="308995"/>
                </a:moveTo>
                <a:lnTo>
                  <a:pt x="3697458" y="308995"/>
                </a:lnTo>
                <a:lnTo>
                  <a:pt x="3716221" y="366480"/>
                </a:lnTo>
                <a:lnTo>
                  <a:pt x="3729509" y="366480"/>
                </a:lnTo>
                <a:lnTo>
                  <a:pt x="3733449" y="354397"/>
                </a:lnTo>
                <a:lnTo>
                  <a:pt x="3722849" y="354397"/>
                </a:lnTo>
                <a:lnTo>
                  <a:pt x="3708333" y="308995"/>
                </a:lnTo>
                <a:close/>
              </a:path>
              <a:path w="3759200" h="753745">
                <a:moveTo>
                  <a:pt x="3758629" y="296922"/>
                </a:moveTo>
                <a:lnTo>
                  <a:pt x="3741278" y="296922"/>
                </a:lnTo>
                <a:lnTo>
                  <a:pt x="3722849" y="354397"/>
                </a:lnTo>
                <a:lnTo>
                  <a:pt x="3733449" y="354397"/>
                </a:lnTo>
                <a:lnTo>
                  <a:pt x="3748252" y="308995"/>
                </a:lnTo>
                <a:lnTo>
                  <a:pt x="3758629" y="308995"/>
                </a:lnTo>
                <a:lnTo>
                  <a:pt x="3758629" y="296922"/>
                </a:lnTo>
                <a:close/>
              </a:path>
              <a:path w="3759200" h="753745">
                <a:moveTo>
                  <a:pt x="1046386" y="251123"/>
                </a:moveTo>
                <a:lnTo>
                  <a:pt x="0" y="251123"/>
                </a:lnTo>
                <a:lnTo>
                  <a:pt x="0" y="376690"/>
                </a:lnTo>
                <a:lnTo>
                  <a:pt x="1046386" y="376690"/>
                </a:lnTo>
                <a:lnTo>
                  <a:pt x="1046386" y="251123"/>
                </a:lnTo>
                <a:close/>
              </a:path>
              <a:path w="3759200" h="753745">
                <a:moveTo>
                  <a:pt x="1046386" y="0"/>
                </a:moveTo>
                <a:lnTo>
                  <a:pt x="0" y="0"/>
                </a:lnTo>
                <a:lnTo>
                  <a:pt x="0" y="125566"/>
                </a:lnTo>
                <a:lnTo>
                  <a:pt x="1046386" y="125566"/>
                </a:lnTo>
                <a:lnTo>
                  <a:pt x="1046386" y="0"/>
                </a:lnTo>
                <a:close/>
              </a:path>
              <a:path w="3759200" h="753745">
                <a:moveTo>
                  <a:pt x="1589103" y="0"/>
                </a:moveTo>
                <a:lnTo>
                  <a:pt x="1323205" y="0"/>
                </a:lnTo>
                <a:lnTo>
                  <a:pt x="1323205" y="376690"/>
                </a:lnTo>
                <a:lnTo>
                  <a:pt x="1411841" y="376690"/>
                </a:lnTo>
                <a:lnTo>
                  <a:pt x="1411841" y="236537"/>
                </a:lnTo>
                <a:lnTo>
                  <a:pt x="1544790" y="236537"/>
                </a:lnTo>
                <a:lnTo>
                  <a:pt x="1544790" y="156780"/>
                </a:lnTo>
                <a:lnTo>
                  <a:pt x="1411841" y="156780"/>
                </a:lnTo>
                <a:lnTo>
                  <a:pt x="1411841" y="79777"/>
                </a:lnTo>
                <a:lnTo>
                  <a:pt x="1589103" y="79777"/>
                </a:lnTo>
                <a:lnTo>
                  <a:pt x="1589103" y="0"/>
                </a:lnTo>
                <a:close/>
              </a:path>
              <a:path w="3759200" h="753745">
                <a:moveTo>
                  <a:pt x="1722020" y="0"/>
                </a:moveTo>
                <a:lnTo>
                  <a:pt x="1633405" y="0"/>
                </a:lnTo>
                <a:lnTo>
                  <a:pt x="1633405" y="376690"/>
                </a:lnTo>
                <a:lnTo>
                  <a:pt x="1722020" y="376690"/>
                </a:lnTo>
                <a:lnTo>
                  <a:pt x="1722020" y="0"/>
                </a:lnTo>
                <a:close/>
              </a:path>
              <a:path w="3759200" h="753745">
                <a:moveTo>
                  <a:pt x="1985719" y="0"/>
                </a:moveTo>
                <a:lnTo>
                  <a:pt x="1766333" y="0"/>
                </a:lnTo>
                <a:lnTo>
                  <a:pt x="1766333" y="376690"/>
                </a:lnTo>
                <a:lnTo>
                  <a:pt x="1854990" y="376690"/>
                </a:lnTo>
                <a:lnTo>
                  <a:pt x="1854990" y="247615"/>
                </a:lnTo>
                <a:lnTo>
                  <a:pt x="1999914" y="247615"/>
                </a:lnTo>
                <a:lnTo>
                  <a:pt x="1995132" y="238202"/>
                </a:lnTo>
                <a:lnTo>
                  <a:pt x="2054408" y="178926"/>
                </a:lnTo>
                <a:lnTo>
                  <a:pt x="2054408" y="167858"/>
                </a:lnTo>
                <a:lnTo>
                  <a:pt x="1854990" y="167858"/>
                </a:lnTo>
                <a:lnTo>
                  <a:pt x="1854990" y="79777"/>
                </a:lnTo>
                <a:lnTo>
                  <a:pt x="2054408" y="79777"/>
                </a:lnTo>
                <a:lnTo>
                  <a:pt x="2054408" y="68699"/>
                </a:lnTo>
                <a:lnTo>
                  <a:pt x="1985719" y="0"/>
                </a:lnTo>
                <a:close/>
              </a:path>
              <a:path w="3759200" h="753745">
                <a:moveTo>
                  <a:pt x="1999914" y="247615"/>
                </a:moveTo>
                <a:lnTo>
                  <a:pt x="1905376" y="247615"/>
                </a:lnTo>
                <a:lnTo>
                  <a:pt x="1970746" y="376690"/>
                </a:lnTo>
                <a:lnTo>
                  <a:pt x="2065476" y="376690"/>
                </a:lnTo>
                <a:lnTo>
                  <a:pt x="1999914" y="247615"/>
                </a:lnTo>
                <a:close/>
              </a:path>
              <a:path w="3759200" h="753745">
                <a:moveTo>
                  <a:pt x="2054408" y="79777"/>
                </a:moveTo>
                <a:lnTo>
                  <a:pt x="1949144" y="79777"/>
                </a:lnTo>
                <a:lnTo>
                  <a:pt x="1965762" y="96394"/>
                </a:lnTo>
                <a:lnTo>
                  <a:pt x="1965762" y="151241"/>
                </a:lnTo>
                <a:lnTo>
                  <a:pt x="1949710" y="167858"/>
                </a:lnTo>
                <a:lnTo>
                  <a:pt x="2054408" y="167858"/>
                </a:lnTo>
                <a:lnTo>
                  <a:pt x="2054408" y="79777"/>
                </a:lnTo>
                <a:close/>
              </a:path>
              <a:path w="3759200" h="753745">
                <a:moveTo>
                  <a:pt x="2367927" y="0"/>
                </a:moveTo>
                <a:lnTo>
                  <a:pt x="2167389" y="0"/>
                </a:lnTo>
                <a:lnTo>
                  <a:pt x="2098690" y="68699"/>
                </a:lnTo>
                <a:lnTo>
                  <a:pt x="2098690" y="156780"/>
                </a:lnTo>
                <a:lnTo>
                  <a:pt x="2138018" y="203847"/>
                </a:lnTo>
                <a:lnTo>
                  <a:pt x="2287040" y="244840"/>
                </a:lnTo>
                <a:lnTo>
                  <a:pt x="2287040" y="280305"/>
                </a:lnTo>
                <a:lnTo>
                  <a:pt x="2270423" y="296922"/>
                </a:lnTo>
                <a:lnTo>
                  <a:pt x="2090931" y="296922"/>
                </a:lnTo>
                <a:lnTo>
                  <a:pt x="2090931" y="376690"/>
                </a:lnTo>
                <a:lnTo>
                  <a:pt x="2306976" y="376690"/>
                </a:lnTo>
                <a:lnTo>
                  <a:pt x="2375665" y="308001"/>
                </a:lnTo>
                <a:lnTo>
                  <a:pt x="2375665" y="219920"/>
                </a:lnTo>
                <a:lnTo>
                  <a:pt x="2336347" y="172832"/>
                </a:lnTo>
                <a:lnTo>
                  <a:pt x="2187347" y="131859"/>
                </a:lnTo>
                <a:lnTo>
                  <a:pt x="2187347" y="96394"/>
                </a:lnTo>
                <a:lnTo>
                  <a:pt x="2203943" y="79777"/>
                </a:lnTo>
                <a:lnTo>
                  <a:pt x="2367927" y="79777"/>
                </a:lnTo>
                <a:lnTo>
                  <a:pt x="2367927" y="0"/>
                </a:lnTo>
                <a:close/>
              </a:path>
              <a:path w="3759200" h="753745">
                <a:moveTo>
                  <a:pt x="2605543" y="79777"/>
                </a:moveTo>
                <a:lnTo>
                  <a:pt x="2516907" y="79777"/>
                </a:lnTo>
                <a:lnTo>
                  <a:pt x="2516907" y="376690"/>
                </a:lnTo>
                <a:lnTo>
                  <a:pt x="2605543" y="376690"/>
                </a:lnTo>
                <a:lnTo>
                  <a:pt x="2605543" y="79777"/>
                </a:lnTo>
                <a:close/>
              </a:path>
              <a:path w="3759200" h="753745">
                <a:moveTo>
                  <a:pt x="2710797" y="0"/>
                </a:moveTo>
                <a:lnTo>
                  <a:pt x="2411664" y="0"/>
                </a:lnTo>
                <a:lnTo>
                  <a:pt x="2411664" y="79777"/>
                </a:lnTo>
                <a:lnTo>
                  <a:pt x="2710797" y="79777"/>
                </a:lnTo>
                <a:lnTo>
                  <a:pt x="2710797" y="0"/>
                </a:lnTo>
                <a:close/>
              </a:path>
              <a:path w="3759200" h="753745">
                <a:moveTo>
                  <a:pt x="2801202" y="0"/>
                </a:moveTo>
                <a:lnTo>
                  <a:pt x="2755214" y="0"/>
                </a:lnTo>
                <a:lnTo>
                  <a:pt x="2755214" y="376690"/>
                </a:lnTo>
                <a:lnTo>
                  <a:pt x="2792323" y="376690"/>
                </a:lnTo>
                <a:lnTo>
                  <a:pt x="2792323" y="57066"/>
                </a:lnTo>
                <a:lnTo>
                  <a:pt x="2835820" y="57066"/>
                </a:lnTo>
                <a:lnTo>
                  <a:pt x="2801202" y="0"/>
                </a:lnTo>
                <a:close/>
              </a:path>
              <a:path w="3759200" h="753745">
                <a:moveTo>
                  <a:pt x="2835820" y="57066"/>
                </a:moveTo>
                <a:lnTo>
                  <a:pt x="2792323" y="57066"/>
                </a:lnTo>
                <a:lnTo>
                  <a:pt x="2986212" y="376690"/>
                </a:lnTo>
                <a:lnTo>
                  <a:pt x="3032200" y="376690"/>
                </a:lnTo>
                <a:lnTo>
                  <a:pt x="3032200" y="319623"/>
                </a:lnTo>
                <a:lnTo>
                  <a:pt x="2995092" y="319623"/>
                </a:lnTo>
                <a:lnTo>
                  <a:pt x="2835820" y="57066"/>
                </a:lnTo>
                <a:close/>
              </a:path>
              <a:path w="3759200" h="753745">
                <a:moveTo>
                  <a:pt x="3032200" y="0"/>
                </a:moveTo>
                <a:lnTo>
                  <a:pt x="2995092" y="0"/>
                </a:lnTo>
                <a:lnTo>
                  <a:pt x="2995092" y="319623"/>
                </a:lnTo>
                <a:lnTo>
                  <a:pt x="3032200" y="319623"/>
                </a:lnTo>
                <a:lnTo>
                  <a:pt x="3032200" y="0"/>
                </a:lnTo>
                <a:close/>
              </a:path>
              <a:path w="3759200" h="753745">
                <a:moveTo>
                  <a:pt x="3323123" y="0"/>
                </a:moveTo>
                <a:lnTo>
                  <a:pt x="3076618" y="0"/>
                </a:lnTo>
                <a:lnTo>
                  <a:pt x="3076618" y="376690"/>
                </a:lnTo>
                <a:lnTo>
                  <a:pt x="3323123" y="376690"/>
                </a:lnTo>
                <a:lnTo>
                  <a:pt x="3323123" y="342356"/>
                </a:lnTo>
                <a:lnTo>
                  <a:pt x="3113727" y="342356"/>
                </a:lnTo>
                <a:lnTo>
                  <a:pt x="3113727" y="198329"/>
                </a:lnTo>
                <a:lnTo>
                  <a:pt x="3287104" y="198329"/>
                </a:lnTo>
                <a:lnTo>
                  <a:pt x="3287104" y="163974"/>
                </a:lnTo>
                <a:lnTo>
                  <a:pt x="3113727" y="163974"/>
                </a:lnTo>
                <a:lnTo>
                  <a:pt x="3113727" y="34354"/>
                </a:lnTo>
                <a:lnTo>
                  <a:pt x="3323123" y="34354"/>
                </a:lnTo>
                <a:lnTo>
                  <a:pt x="3323123" y="0"/>
                </a:lnTo>
                <a:close/>
              </a:path>
            </a:pathLst>
          </a:custGeom>
          <a:solidFill>
            <a:srgbClr val="000000"/>
          </a:solidFill>
        </p:spPr>
        <p:txBody>
          <a:bodyPr wrap="square" lIns="0" tIns="0" rIns="0" bIns="0" rtlCol="0"/>
          <a:lstStyle/>
          <a:p>
            <a:endParaRPr sz="1091"/>
          </a:p>
        </p:txBody>
      </p:sp>
    </p:spTree>
    <p:extLst>
      <p:ext uri="{BB962C8B-B14F-4D97-AF65-F5344CB8AC3E}">
        <p14:creationId xmlns:p14="http://schemas.microsoft.com/office/powerpoint/2010/main" val="2318967092"/>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Picture 24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63" y="2680"/>
            <a:ext cx="12182478" cy="6852644"/>
          </a:xfrm>
          <a:prstGeom prst="rect">
            <a:avLst/>
          </a:prstGeom>
        </p:spPr>
      </p:pic>
      <p:pic>
        <p:nvPicPr>
          <p:cNvPr id="614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50" y="791052"/>
            <a:ext cx="12177718" cy="5275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1"/>
          </p:nvPr>
        </p:nvSpPr>
        <p:spPr/>
        <p:txBody>
          <a:bodyPr/>
          <a:lstStyle/>
          <a:p>
            <a:fld id="{12CB907E-C602-C34B-93F7-CA9E40714286}" type="slidenum">
              <a:rPr lang="en-US" smtClean="0">
                <a:solidFill>
                  <a:srgbClr val="000000"/>
                </a:solidFill>
              </a:rPr>
              <a:pPr/>
              <a:t>10</a:t>
            </a:fld>
            <a:r>
              <a:rPr lang="en-US" dirty="0">
                <a:solidFill>
                  <a:srgbClr val="000000"/>
                </a:solidFill>
              </a:rPr>
              <a:t> </a:t>
            </a:r>
          </a:p>
        </p:txBody>
      </p:sp>
      <p:sp>
        <p:nvSpPr>
          <p:cNvPr id="247" name="Footer Placeholder 3"/>
          <p:cNvSpPr>
            <a:spLocks noGrp="1"/>
          </p:cNvSpPr>
          <p:nvPr/>
        </p:nvSpPr>
        <p:spPr>
          <a:xfrm>
            <a:off x="830026" y="6147185"/>
            <a:ext cx="5722869" cy="364840"/>
          </a:xfrm>
          <a:prstGeom prst="rect">
            <a:avLst/>
          </a:prstGeom>
        </p:spPr>
        <p:txBody>
          <a:bodyPr lIns="91176" tIns="45588" rIns="91176" bIns="45588"/>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1586">
              <a:lnSpc>
                <a:spcPct val="85000"/>
              </a:lnSpc>
              <a:defRPr/>
            </a:pPr>
            <a:r>
              <a:rPr lang="en-US" sz="900" dirty="0">
                <a:solidFill>
                  <a:sysClr val="windowText" lastClr="000000"/>
                </a:solidFill>
                <a:latin typeface="Arial" panose="020B0604020202020204" pitchFamily="34" charset="0"/>
                <a:cs typeface="Arial" panose="020B0604020202020204" pitchFamily="34" charset="0"/>
              </a:rPr>
              <a:t>AT&amp;T Proprietary (Restricted) Only for use by authorized individuals or any above-designated team(s) within the AT&amp;T companies and not for general distribution. © 2016 AT&amp;T Intellectual Property. All rights reserved. AT&amp;T, the AT&amp;T logo and all other AT&amp;T marks contained herein are trademarks of AT&amp;T Intellectual Property and/or AT&amp;T affiliated companies. The information contained herein is not an offer, nor commitment, and not for use outside AT&amp;T except under written agreement.</a:t>
            </a:r>
          </a:p>
        </p:txBody>
      </p:sp>
      <p:grpSp>
        <p:nvGrpSpPr>
          <p:cNvPr id="299" name="Group 298"/>
          <p:cNvGrpSpPr/>
          <p:nvPr/>
        </p:nvGrpSpPr>
        <p:grpSpPr>
          <a:xfrm>
            <a:off x="16626" y="2990610"/>
            <a:ext cx="11464661" cy="19374"/>
            <a:chOff x="11874" y="3713164"/>
            <a:chExt cx="11473622" cy="19389"/>
          </a:xfrm>
        </p:grpSpPr>
        <p:sp>
          <p:nvSpPr>
            <p:cNvPr id="300" name="Rectangle 299"/>
            <p:cNvSpPr/>
            <p:nvPr/>
          </p:nvSpPr>
          <p:spPr>
            <a:xfrm>
              <a:off x="1187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01" name="Rectangle 300"/>
            <p:cNvSpPr/>
            <p:nvPr/>
          </p:nvSpPr>
          <p:spPr>
            <a:xfrm>
              <a:off x="67282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02" name="Rectangle 301"/>
            <p:cNvSpPr/>
            <p:nvPr/>
          </p:nvSpPr>
          <p:spPr>
            <a:xfrm>
              <a:off x="199471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03" name="Rectangle 302"/>
            <p:cNvSpPr/>
            <p:nvPr/>
          </p:nvSpPr>
          <p:spPr>
            <a:xfrm>
              <a:off x="265566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04" name="Rectangle 303"/>
            <p:cNvSpPr/>
            <p:nvPr/>
          </p:nvSpPr>
          <p:spPr>
            <a:xfrm>
              <a:off x="133377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05" name="Rectangle 304"/>
            <p:cNvSpPr/>
            <p:nvPr/>
          </p:nvSpPr>
          <p:spPr>
            <a:xfrm>
              <a:off x="331661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06" name="Rectangle 305"/>
            <p:cNvSpPr/>
            <p:nvPr/>
          </p:nvSpPr>
          <p:spPr>
            <a:xfrm>
              <a:off x="529945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07" name="Rectangle 306"/>
            <p:cNvSpPr/>
            <p:nvPr/>
          </p:nvSpPr>
          <p:spPr>
            <a:xfrm>
              <a:off x="397756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08" name="Rectangle 307"/>
            <p:cNvSpPr/>
            <p:nvPr/>
          </p:nvSpPr>
          <p:spPr>
            <a:xfrm>
              <a:off x="463851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09" name="Rectangle 308"/>
            <p:cNvSpPr/>
            <p:nvPr/>
          </p:nvSpPr>
          <p:spPr>
            <a:xfrm>
              <a:off x="596040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10" name="Rectangle 309"/>
            <p:cNvSpPr/>
            <p:nvPr/>
          </p:nvSpPr>
          <p:spPr>
            <a:xfrm>
              <a:off x="662135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11" name="Rectangle 310"/>
            <p:cNvSpPr/>
            <p:nvPr/>
          </p:nvSpPr>
          <p:spPr>
            <a:xfrm>
              <a:off x="794325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12" name="Rectangle 311"/>
            <p:cNvSpPr/>
            <p:nvPr/>
          </p:nvSpPr>
          <p:spPr>
            <a:xfrm>
              <a:off x="860419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13" name="Rectangle 312"/>
            <p:cNvSpPr/>
            <p:nvPr/>
          </p:nvSpPr>
          <p:spPr>
            <a:xfrm>
              <a:off x="728230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14" name="Rectangle 313"/>
            <p:cNvSpPr/>
            <p:nvPr/>
          </p:nvSpPr>
          <p:spPr>
            <a:xfrm>
              <a:off x="926514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15" name="Rectangle 314"/>
            <p:cNvSpPr/>
            <p:nvPr/>
          </p:nvSpPr>
          <p:spPr>
            <a:xfrm>
              <a:off x="1124799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16" name="Rectangle 315"/>
            <p:cNvSpPr/>
            <p:nvPr/>
          </p:nvSpPr>
          <p:spPr>
            <a:xfrm>
              <a:off x="992609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17" name="Rectangle 316"/>
            <p:cNvSpPr/>
            <p:nvPr/>
          </p:nvSpPr>
          <p:spPr>
            <a:xfrm>
              <a:off x="1058704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grpSp>
      <p:grpSp>
        <p:nvGrpSpPr>
          <p:cNvPr id="318" name="Group 317"/>
          <p:cNvGrpSpPr/>
          <p:nvPr/>
        </p:nvGrpSpPr>
        <p:grpSpPr>
          <a:xfrm>
            <a:off x="346842" y="2990610"/>
            <a:ext cx="10804229" cy="19374"/>
            <a:chOff x="342348" y="3713164"/>
            <a:chExt cx="10812674" cy="19389"/>
          </a:xfrm>
        </p:grpSpPr>
        <p:sp>
          <p:nvSpPr>
            <p:cNvPr id="319" name="Rectangle 318"/>
            <p:cNvSpPr/>
            <p:nvPr/>
          </p:nvSpPr>
          <p:spPr>
            <a:xfrm>
              <a:off x="34234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20" name="Rectangle 319"/>
            <p:cNvSpPr/>
            <p:nvPr/>
          </p:nvSpPr>
          <p:spPr>
            <a:xfrm>
              <a:off x="232519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21" name="Rectangle 320"/>
            <p:cNvSpPr/>
            <p:nvPr/>
          </p:nvSpPr>
          <p:spPr>
            <a:xfrm>
              <a:off x="100329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22" name="Rectangle 321"/>
            <p:cNvSpPr/>
            <p:nvPr/>
          </p:nvSpPr>
          <p:spPr>
            <a:xfrm>
              <a:off x="166424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23" name="Rectangle 322"/>
            <p:cNvSpPr/>
            <p:nvPr/>
          </p:nvSpPr>
          <p:spPr>
            <a:xfrm>
              <a:off x="298614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24" name="Rectangle 323"/>
            <p:cNvSpPr/>
            <p:nvPr/>
          </p:nvSpPr>
          <p:spPr>
            <a:xfrm>
              <a:off x="364708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25" name="Rectangle 324"/>
            <p:cNvSpPr/>
            <p:nvPr/>
          </p:nvSpPr>
          <p:spPr>
            <a:xfrm>
              <a:off x="496898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26" name="Rectangle 325"/>
            <p:cNvSpPr/>
            <p:nvPr/>
          </p:nvSpPr>
          <p:spPr>
            <a:xfrm>
              <a:off x="562993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27" name="Rectangle 326"/>
            <p:cNvSpPr/>
            <p:nvPr/>
          </p:nvSpPr>
          <p:spPr>
            <a:xfrm>
              <a:off x="430803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28" name="Rectangle 327"/>
            <p:cNvSpPr/>
            <p:nvPr/>
          </p:nvSpPr>
          <p:spPr>
            <a:xfrm>
              <a:off x="629088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29" name="Rectangle 328"/>
            <p:cNvSpPr/>
            <p:nvPr/>
          </p:nvSpPr>
          <p:spPr>
            <a:xfrm>
              <a:off x="827372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30" name="Rectangle 329"/>
            <p:cNvSpPr/>
            <p:nvPr/>
          </p:nvSpPr>
          <p:spPr>
            <a:xfrm>
              <a:off x="695182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31" name="Rectangle 330"/>
            <p:cNvSpPr/>
            <p:nvPr/>
          </p:nvSpPr>
          <p:spPr>
            <a:xfrm>
              <a:off x="761277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32" name="Rectangle 331"/>
            <p:cNvSpPr/>
            <p:nvPr/>
          </p:nvSpPr>
          <p:spPr>
            <a:xfrm>
              <a:off x="893467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33" name="Rectangle 332"/>
            <p:cNvSpPr/>
            <p:nvPr/>
          </p:nvSpPr>
          <p:spPr>
            <a:xfrm>
              <a:off x="959562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34" name="Rectangle 333"/>
            <p:cNvSpPr/>
            <p:nvPr/>
          </p:nvSpPr>
          <p:spPr>
            <a:xfrm>
              <a:off x="1091751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35" name="Rectangle 334"/>
            <p:cNvSpPr/>
            <p:nvPr/>
          </p:nvSpPr>
          <p:spPr>
            <a:xfrm>
              <a:off x="1025656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grpSp>
      <p:grpSp>
        <p:nvGrpSpPr>
          <p:cNvPr id="336" name="Group 335"/>
          <p:cNvGrpSpPr/>
          <p:nvPr/>
        </p:nvGrpSpPr>
        <p:grpSpPr>
          <a:xfrm>
            <a:off x="16626" y="4413776"/>
            <a:ext cx="11464661" cy="19374"/>
            <a:chOff x="11874" y="3713164"/>
            <a:chExt cx="11473622" cy="19389"/>
          </a:xfrm>
        </p:grpSpPr>
        <p:sp>
          <p:nvSpPr>
            <p:cNvPr id="337" name="Rectangle 336"/>
            <p:cNvSpPr/>
            <p:nvPr/>
          </p:nvSpPr>
          <p:spPr>
            <a:xfrm>
              <a:off x="1187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38" name="Rectangle 337"/>
            <p:cNvSpPr/>
            <p:nvPr/>
          </p:nvSpPr>
          <p:spPr>
            <a:xfrm>
              <a:off x="67282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39" name="Rectangle 338"/>
            <p:cNvSpPr/>
            <p:nvPr/>
          </p:nvSpPr>
          <p:spPr>
            <a:xfrm>
              <a:off x="199471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40" name="Rectangle 339"/>
            <p:cNvSpPr/>
            <p:nvPr/>
          </p:nvSpPr>
          <p:spPr>
            <a:xfrm>
              <a:off x="265566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41" name="Rectangle 340"/>
            <p:cNvSpPr/>
            <p:nvPr/>
          </p:nvSpPr>
          <p:spPr>
            <a:xfrm>
              <a:off x="133377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42" name="Rectangle 341"/>
            <p:cNvSpPr/>
            <p:nvPr/>
          </p:nvSpPr>
          <p:spPr>
            <a:xfrm>
              <a:off x="331661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43" name="Rectangle 342"/>
            <p:cNvSpPr/>
            <p:nvPr/>
          </p:nvSpPr>
          <p:spPr>
            <a:xfrm>
              <a:off x="529945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44" name="Rectangle 343"/>
            <p:cNvSpPr/>
            <p:nvPr/>
          </p:nvSpPr>
          <p:spPr>
            <a:xfrm>
              <a:off x="397756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45" name="Rectangle 344"/>
            <p:cNvSpPr/>
            <p:nvPr/>
          </p:nvSpPr>
          <p:spPr>
            <a:xfrm>
              <a:off x="463851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46" name="Rectangle 345"/>
            <p:cNvSpPr/>
            <p:nvPr/>
          </p:nvSpPr>
          <p:spPr>
            <a:xfrm>
              <a:off x="596040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47" name="Rectangle 346"/>
            <p:cNvSpPr/>
            <p:nvPr/>
          </p:nvSpPr>
          <p:spPr>
            <a:xfrm>
              <a:off x="662135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48" name="Rectangle 347"/>
            <p:cNvSpPr/>
            <p:nvPr/>
          </p:nvSpPr>
          <p:spPr>
            <a:xfrm>
              <a:off x="794325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49" name="Rectangle 348"/>
            <p:cNvSpPr/>
            <p:nvPr/>
          </p:nvSpPr>
          <p:spPr>
            <a:xfrm>
              <a:off x="860419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50" name="Rectangle 349"/>
            <p:cNvSpPr/>
            <p:nvPr/>
          </p:nvSpPr>
          <p:spPr>
            <a:xfrm>
              <a:off x="728230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51" name="Rectangle 350"/>
            <p:cNvSpPr/>
            <p:nvPr/>
          </p:nvSpPr>
          <p:spPr>
            <a:xfrm>
              <a:off x="926514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52" name="Rectangle 351"/>
            <p:cNvSpPr/>
            <p:nvPr/>
          </p:nvSpPr>
          <p:spPr>
            <a:xfrm>
              <a:off x="1124799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53" name="Rectangle 352"/>
            <p:cNvSpPr/>
            <p:nvPr/>
          </p:nvSpPr>
          <p:spPr>
            <a:xfrm>
              <a:off x="992609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54" name="Rectangle 353"/>
            <p:cNvSpPr/>
            <p:nvPr/>
          </p:nvSpPr>
          <p:spPr>
            <a:xfrm>
              <a:off x="1058704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grpSp>
      <p:grpSp>
        <p:nvGrpSpPr>
          <p:cNvPr id="355" name="Group 354"/>
          <p:cNvGrpSpPr/>
          <p:nvPr/>
        </p:nvGrpSpPr>
        <p:grpSpPr>
          <a:xfrm>
            <a:off x="346842" y="4413776"/>
            <a:ext cx="10804229" cy="19374"/>
            <a:chOff x="342348" y="3713164"/>
            <a:chExt cx="10812674" cy="19389"/>
          </a:xfrm>
        </p:grpSpPr>
        <p:sp>
          <p:nvSpPr>
            <p:cNvPr id="356" name="Rectangle 355"/>
            <p:cNvSpPr/>
            <p:nvPr/>
          </p:nvSpPr>
          <p:spPr>
            <a:xfrm>
              <a:off x="34234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57" name="Rectangle 356"/>
            <p:cNvSpPr/>
            <p:nvPr/>
          </p:nvSpPr>
          <p:spPr>
            <a:xfrm>
              <a:off x="232519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58" name="Rectangle 357"/>
            <p:cNvSpPr/>
            <p:nvPr/>
          </p:nvSpPr>
          <p:spPr>
            <a:xfrm>
              <a:off x="100329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59" name="Rectangle 358"/>
            <p:cNvSpPr/>
            <p:nvPr/>
          </p:nvSpPr>
          <p:spPr>
            <a:xfrm>
              <a:off x="166424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60" name="Rectangle 359"/>
            <p:cNvSpPr/>
            <p:nvPr/>
          </p:nvSpPr>
          <p:spPr>
            <a:xfrm>
              <a:off x="298614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61" name="Rectangle 360"/>
            <p:cNvSpPr/>
            <p:nvPr/>
          </p:nvSpPr>
          <p:spPr>
            <a:xfrm>
              <a:off x="364708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62" name="Rectangle 361"/>
            <p:cNvSpPr/>
            <p:nvPr/>
          </p:nvSpPr>
          <p:spPr>
            <a:xfrm>
              <a:off x="496898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63" name="Rectangle 362"/>
            <p:cNvSpPr/>
            <p:nvPr/>
          </p:nvSpPr>
          <p:spPr>
            <a:xfrm>
              <a:off x="562993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64" name="Rectangle 363"/>
            <p:cNvSpPr/>
            <p:nvPr/>
          </p:nvSpPr>
          <p:spPr>
            <a:xfrm>
              <a:off x="430803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65" name="Rectangle 364"/>
            <p:cNvSpPr/>
            <p:nvPr/>
          </p:nvSpPr>
          <p:spPr>
            <a:xfrm>
              <a:off x="629088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66" name="Rectangle 365"/>
            <p:cNvSpPr/>
            <p:nvPr/>
          </p:nvSpPr>
          <p:spPr>
            <a:xfrm>
              <a:off x="827372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67" name="Rectangle 366"/>
            <p:cNvSpPr/>
            <p:nvPr/>
          </p:nvSpPr>
          <p:spPr>
            <a:xfrm>
              <a:off x="695182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68" name="Rectangle 367"/>
            <p:cNvSpPr/>
            <p:nvPr/>
          </p:nvSpPr>
          <p:spPr>
            <a:xfrm>
              <a:off x="761277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69" name="Rectangle 368"/>
            <p:cNvSpPr/>
            <p:nvPr/>
          </p:nvSpPr>
          <p:spPr>
            <a:xfrm>
              <a:off x="893467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70" name="Rectangle 369"/>
            <p:cNvSpPr/>
            <p:nvPr/>
          </p:nvSpPr>
          <p:spPr>
            <a:xfrm>
              <a:off x="959562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71" name="Rectangle 370"/>
            <p:cNvSpPr/>
            <p:nvPr/>
          </p:nvSpPr>
          <p:spPr>
            <a:xfrm>
              <a:off x="1091751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72" name="Rectangle 371"/>
            <p:cNvSpPr/>
            <p:nvPr/>
          </p:nvSpPr>
          <p:spPr>
            <a:xfrm>
              <a:off x="1025656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grpSp>
      <p:sp>
        <p:nvSpPr>
          <p:cNvPr id="373" name="TextBox 372"/>
          <p:cNvSpPr txBox="1"/>
          <p:nvPr/>
        </p:nvSpPr>
        <p:spPr>
          <a:xfrm>
            <a:off x="9051117" y="250668"/>
            <a:ext cx="3136124" cy="415304"/>
          </a:xfrm>
          <a:prstGeom prst="rect">
            <a:avLst/>
          </a:prstGeom>
          <a:solidFill>
            <a:schemeClr val="accent1"/>
          </a:solidFill>
          <a:ln>
            <a:noFill/>
          </a:ln>
        </p:spPr>
        <p:txBody>
          <a:bodyPr wrap="none" lIns="0" tIns="0" rIns="0" bIns="0" rtlCol="0" anchor="ctr">
            <a:noAutofit/>
          </a:bodyPr>
          <a:lstStyle>
            <a:defPPr>
              <a:defRPr lang="en-US"/>
            </a:defPPr>
            <a:lvl1pPr marL="173038">
              <a:defRPr sz="1600" b="1">
                <a:solidFill>
                  <a:schemeClr val="bg1"/>
                </a:solidFill>
              </a:defRPr>
            </a:lvl1pPr>
          </a:lstStyle>
          <a:p>
            <a:pPr defTabSz="455769"/>
            <a:r>
              <a:rPr lang="en-US" dirty="0">
                <a:solidFill>
                  <a:prstClr val="white"/>
                </a:solidFill>
                <a:latin typeface="Arial" panose="020B0604020202020204" pitchFamily="34" charset="0"/>
                <a:cs typeface="Arial" panose="020B0604020202020204" pitchFamily="34" charset="0"/>
              </a:rPr>
              <a:t>CRISIS WORSENS</a:t>
            </a:r>
          </a:p>
        </p:txBody>
      </p:sp>
      <p:pic>
        <p:nvPicPr>
          <p:cNvPr id="2057" name="Picture 9" descr="http://www.gifs.net/Animation11/Jobs_and_People/Police/Siren.gif">
            <a:hlinkClick r:id="rId5"/>
          </p:cNvPr>
          <p:cNvPicPr>
            <a:picLocks noChangeAspect="1" noChangeArrowheads="1" noCrop="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617941" y="250668"/>
            <a:ext cx="394538" cy="415304"/>
          </a:xfrm>
          <a:prstGeom prst="rect">
            <a:avLst/>
          </a:prstGeom>
          <a:noFill/>
          <a:extLst>
            <a:ext uri="{909E8E84-426E-40DD-AFC4-6F175D3DCCD1}">
              <a14:hiddenFill xmlns:a14="http://schemas.microsoft.com/office/drawing/2010/main">
                <a:solidFill>
                  <a:srgbClr val="FFFFFF"/>
                </a:solidFill>
              </a14:hiddenFill>
            </a:ext>
          </a:extLst>
        </p:spPr>
      </p:pic>
      <p:sp>
        <p:nvSpPr>
          <p:cNvPr id="99" name="Rectangle 98"/>
          <p:cNvSpPr/>
          <p:nvPr/>
        </p:nvSpPr>
        <p:spPr>
          <a:xfrm>
            <a:off x="5960513" y="3356360"/>
            <a:ext cx="1439524" cy="568344"/>
          </a:xfrm>
          <a:prstGeom prst="rect">
            <a:avLst/>
          </a:prstGeom>
          <a:solidFill>
            <a:srgbClr val="959595"/>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pic>
        <p:nvPicPr>
          <p:cNvPr id="377"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5400000">
            <a:off x="9331706" y="2843906"/>
            <a:ext cx="509947" cy="1014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8932457" y="3096312"/>
            <a:ext cx="1439524" cy="517038"/>
          </a:xfrm>
          <a:prstGeom prst="rect">
            <a:avLst/>
          </a:prstGeom>
          <a:solidFill>
            <a:srgbClr val="959595"/>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pic>
        <p:nvPicPr>
          <p:cNvPr id="379"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5400000">
            <a:off x="6450234" y="3176599"/>
            <a:ext cx="509947" cy="1014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 name="Parallelogram 96"/>
          <p:cNvSpPr/>
          <p:nvPr/>
        </p:nvSpPr>
        <p:spPr>
          <a:xfrm flipH="1">
            <a:off x="6575852" y="5576164"/>
            <a:ext cx="3632375" cy="1279160"/>
          </a:xfrm>
          <a:prstGeom prst="parallelogram">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pic>
        <p:nvPicPr>
          <p:cNvPr id="93" name="Picture 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5400000">
            <a:off x="3217987" y="4455260"/>
            <a:ext cx="497946" cy="1013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 name="Picture 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5400000">
            <a:off x="5989077" y="4591456"/>
            <a:ext cx="497946" cy="1013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 name="Rectangle 100"/>
          <p:cNvSpPr/>
          <p:nvPr/>
        </p:nvSpPr>
        <p:spPr>
          <a:xfrm>
            <a:off x="3142374" y="3332733"/>
            <a:ext cx="1116299" cy="517038"/>
          </a:xfrm>
          <a:prstGeom prst="rect">
            <a:avLst/>
          </a:prstGeom>
          <a:solidFill>
            <a:srgbClr val="959595"/>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pic>
        <p:nvPicPr>
          <p:cNvPr id="95" name="Picture 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5400000">
            <a:off x="8720757" y="4406998"/>
            <a:ext cx="497946" cy="1013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5400000">
            <a:off x="3421003" y="2882658"/>
            <a:ext cx="509947" cy="1014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 name="Picture 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5400000">
            <a:off x="3401175" y="2778918"/>
            <a:ext cx="598696" cy="1233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 name="Picture 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5400000">
            <a:off x="6461154" y="3023584"/>
            <a:ext cx="598696" cy="1233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Freeform 31"/>
          <p:cNvSpPr>
            <a:spLocks/>
          </p:cNvSpPr>
          <p:nvPr/>
        </p:nvSpPr>
        <p:spPr bwMode="auto">
          <a:xfrm rot="4500000">
            <a:off x="7932590" y="5513848"/>
            <a:ext cx="660432" cy="374372"/>
          </a:xfrm>
          <a:custGeom>
            <a:avLst/>
            <a:gdLst>
              <a:gd name="T0" fmla="*/ 287 w 291"/>
              <a:gd name="T1" fmla="*/ 76 h 165"/>
              <a:gd name="T2" fmla="*/ 284 w 291"/>
              <a:gd name="T3" fmla="*/ 74 h 165"/>
              <a:gd name="T4" fmla="*/ 254 w 291"/>
              <a:gd name="T5" fmla="*/ 48 h 165"/>
              <a:gd name="T6" fmla="*/ 221 w 291"/>
              <a:gd name="T7" fmla="*/ 20 h 165"/>
              <a:gd name="T8" fmla="*/ 205 w 291"/>
              <a:gd name="T9" fmla="*/ 6 h 165"/>
              <a:gd name="T10" fmla="*/ 194 w 291"/>
              <a:gd name="T11" fmla="*/ 11 h 165"/>
              <a:gd name="T12" fmla="*/ 194 w 291"/>
              <a:gd name="T13" fmla="*/ 50 h 165"/>
              <a:gd name="T14" fmla="*/ 7 w 291"/>
              <a:gd name="T15" fmla="*/ 50 h 165"/>
              <a:gd name="T16" fmla="*/ 0 w 291"/>
              <a:gd name="T17" fmla="*/ 58 h 165"/>
              <a:gd name="T18" fmla="*/ 0 w 291"/>
              <a:gd name="T19" fmla="*/ 108 h 165"/>
              <a:gd name="T20" fmla="*/ 7 w 291"/>
              <a:gd name="T21" fmla="*/ 116 h 165"/>
              <a:gd name="T22" fmla="*/ 194 w 291"/>
              <a:gd name="T23" fmla="*/ 116 h 165"/>
              <a:gd name="T24" fmla="*/ 194 w 291"/>
              <a:gd name="T25" fmla="*/ 155 h 165"/>
              <a:gd name="T26" fmla="*/ 205 w 291"/>
              <a:gd name="T27" fmla="*/ 160 h 165"/>
              <a:gd name="T28" fmla="*/ 221 w 291"/>
              <a:gd name="T29" fmla="*/ 146 h 165"/>
              <a:gd name="T30" fmla="*/ 221 w 291"/>
              <a:gd name="T31" fmla="*/ 146 h 165"/>
              <a:gd name="T32" fmla="*/ 287 w 291"/>
              <a:gd name="T33" fmla="*/ 90 h 165"/>
              <a:gd name="T34" fmla="*/ 287 w 291"/>
              <a:gd name="T35" fmla="*/ 7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1" h="165">
                <a:moveTo>
                  <a:pt x="287" y="76"/>
                </a:moveTo>
                <a:cubicBezTo>
                  <a:pt x="284" y="74"/>
                  <a:pt x="284" y="74"/>
                  <a:pt x="284" y="74"/>
                </a:cubicBezTo>
                <a:cubicBezTo>
                  <a:pt x="254" y="48"/>
                  <a:pt x="254" y="48"/>
                  <a:pt x="254" y="48"/>
                </a:cubicBezTo>
                <a:cubicBezTo>
                  <a:pt x="221" y="20"/>
                  <a:pt x="221" y="20"/>
                  <a:pt x="221" y="20"/>
                </a:cubicBezTo>
                <a:cubicBezTo>
                  <a:pt x="205" y="6"/>
                  <a:pt x="205" y="6"/>
                  <a:pt x="205" y="6"/>
                </a:cubicBezTo>
                <a:cubicBezTo>
                  <a:pt x="199" y="0"/>
                  <a:pt x="194" y="3"/>
                  <a:pt x="194" y="11"/>
                </a:cubicBezTo>
                <a:cubicBezTo>
                  <a:pt x="194" y="50"/>
                  <a:pt x="194" y="50"/>
                  <a:pt x="194" y="50"/>
                </a:cubicBezTo>
                <a:cubicBezTo>
                  <a:pt x="7" y="50"/>
                  <a:pt x="7" y="50"/>
                  <a:pt x="7" y="50"/>
                </a:cubicBezTo>
                <a:cubicBezTo>
                  <a:pt x="3" y="50"/>
                  <a:pt x="0" y="54"/>
                  <a:pt x="0" y="58"/>
                </a:cubicBezTo>
                <a:cubicBezTo>
                  <a:pt x="0" y="108"/>
                  <a:pt x="0" y="108"/>
                  <a:pt x="0" y="108"/>
                </a:cubicBezTo>
                <a:cubicBezTo>
                  <a:pt x="0" y="112"/>
                  <a:pt x="3" y="116"/>
                  <a:pt x="7" y="116"/>
                </a:cubicBezTo>
                <a:cubicBezTo>
                  <a:pt x="194" y="116"/>
                  <a:pt x="194" y="116"/>
                  <a:pt x="194" y="116"/>
                </a:cubicBezTo>
                <a:cubicBezTo>
                  <a:pt x="194" y="155"/>
                  <a:pt x="194" y="155"/>
                  <a:pt x="194" y="155"/>
                </a:cubicBezTo>
                <a:cubicBezTo>
                  <a:pt x="194" y="163"/>
                  <a:pt x="199" y="165"/>
                  <a:pt x="205" y="160"/>
                </a:cubicBezTo>
                <a:cubicBezTo>
                  <a:pt x="221" y="146"/>
                  <a:pt x="221" y="146"/>
                  <a:pt x="221" y="146"/>
                </a:cubicBezTo>
                <a:cubicBezTo>
                  <a:pt x="221" y="146"/>
                  <a:pt x="221" y="146"/>
                  <a:pt x="221" y="146"/>
                </a:cubicBezTo>
                <a:cubicBezTo>
                  <a:pt x="287" y="90"/>
                  <a:pt x="287" y="90"/>
                  <a:pt x="287" y="90"/>
                </a:cubicBezTo>
                <a:cubicBezTo>
                  <a:pt x="291" y="86"/>
                  <a:pt x="291" y="80"/>
                  <a:pt x="287" y="76"/>
                </a:cubicBezTo>
              </a:path>
            </a:pathLst>
          </a:custGeom>
          <a:solidFill>
            <a:schemeClr val="bg1"/>
          </a:solidFill>
          <a:ln>
            <a:noFill/>
          </a:ln>
        </p:spPr>
        <p:txBody>
          <a:bodyPr vert="horz" wrap="square" lIns="91361" tIns="45680" rIns="91361" bIns="45680" numCol="1" anchor="t" anchorCtr="0" compatLnSpc="1">
            <a:prstTxWarp prst="textNoShape">
              <a:avLst/>
            </a:prstTxWarp>
          </a:bodyPr>
          <a:lstStyle/>
          <a:p>
            <a:pPr defTabSz="455769"/>
            <a:endParaRPr lang="en-US" sz="1797" dirty="0">
              <a:solidFill>
                <a:prstClr val="white"/>
              </a:solidFill>
            </a:endParaRPr>
          </a:p>
        </p:txBody>
      </p:sp>
      <p:pic>
        <p:nvPicPr>
          <p:cNvPr id="111"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5400000">
            <a:off x="8671968" y="1981900"/>
            <a:ext cx="509947" cy="1014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 name="Picture 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5400000">
            <a:off x="2851363" y="4545971"/>
            <a:ext cx="598696" cy="1233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788208" y="1780450"/>
            <a:ext cx="9290725" cy="103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l="-2146"/>
          <a:stretch/>
        </p:blipFill>
        <p:spPr bwMode="auto">
          <a:xfrm>
            <a:off x="1667709" y="3066975"/>
            <a:ext cx="8866249" cy="1096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5654138" y="4830341"/>
            <a:ext cx="1116299" cy="517038"/>
            <a:chOff x="3292465" y="3469288"/>
            <a:chExt cx="1117172" cy="517443"/>
          </a:xfrm>
          <a:solidFill>
            <a:srgbClr val="959595"/>
          </a:solidFill>
        </p:grpSpPr>
        <p:sp>
          <p:nvSpPr>
            <p:cNvPr id="120" name="Rectangle 119"/>
            <p:cNvSpPr/>
            <p:nvPr/>
          </p:nvSpPr>
          <p:spPr>
            <a:xfrm>
              <a:off x="3292465" y="3469288"/>
              <a:ext cx="1117172" cy="51744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pic>
          <p:nvPicPr>
            <p:cNvPr id="121"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5400000">
              <a:off x="3571312" y="3219879"/>
              <a:ext cx="510346" cy="1015544"/>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23" name="Group 122"/>
          <p:cNvGrpSpPr/>
          <p:nvPr/>
        </p:nvGrpSpPr>
        <p:grpSpPr>
          <a:xfrm>
            <a:off x="9945245" y="4830341"/>
            <a:ext cx="1116299" cy="517038"/>
            <a:chOff x="3292465" y="3469288"/>
            <a:chExt cx="1117172" cy="517443"/>
          </a:xfrm>
          <a:solidFill>
            <a:srgbClr val="959595"/>
          </a:solidFill>
        </p:grpSpPr>
        <p:sp>
          <p:nvSpPr>
            <p:cNvPr id="124" name="Rectangle 123"/>
            <p:cNvSpPr/>
            <p:nvPr/>
          </p:nvSpPr>
          <p:spPr>
            <a:xfrm>
              <a:off x="3292465" y="3469288"/>
              <a:ext cx="1117172" cy="51744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pic>
          <p:nvPicPr>
            <p:cNvPr id="125"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5400000">
              <a:off x="3571312" y="3219879"/>
              <a:ext cx="510346" cy="1015544"/>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8" name="Picture 4"/>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382835" y="3432733"/>
            <a:ext cx="1522191" cy="58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 name="Picture 4"/>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382835" y="4743278"/>
            <a:ext cx="1852407" cy="58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0" name="Picture 2"/>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15048" t="14338" r="15048" b="14338"/>
          <a:stretch/>
        </p:blipFill>
        <p:spPr bwMode="auto">
          <a:xfrm rot="5400000">
            <a:off x="3551843" y="1336053"/>
            <a:ext cx="770297" cy="1642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598079" y="3586971"/>
            <a:ext cx="1297779" cy="539692"/>
          </a:xfrm>
          <a:prstGeom prst="rect">
            <a:avLst/>
          </a:prstGeom>
          <a:solidFill>
            <a:srgbClr val="959595"/>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5769"/>
            <a:endParaRPr lang="en-US" sz="1797" dirty="0">
              <a:solidFill>
                <a:prstClr val="white"/>
              </a:solidFill>
            </a:endParaRPr>
          </a:p>
        </p:txBody>
      </p:sp>
      <p:pic>
        <p:nvPicPr>
          <p:cNvPr id="112" name="Picture 2"/>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15048" t="14338" r="15048" b="14338"/>
          <a:stretch/>
        </p:blipFill>
        <p:spPr bwMode="auto">
          <a:xfrm rot="5400000">
            <a:off x="8047760" y="3087544"/>
            <a:ext cx="770297" cy="1642634"/>
          </a:xfrm>
          <a:prstGeom prst="rect">
            <a:avLst/>
          </a:prstGeom>
          <a:solidFill>
            <a:srgbClr val="959595"/>
          </a:solidFill>
          <a:ln>
            <a:noFill/>
          </a:ln>
          <a:effectLst/>
          <a:extLst/>
        </p:spPr>
      </p:pic>
      <p:sp>
        <p:nvSpPr>
          <p:cNvPr id="116" name="Rectangle 115"/>
          <p:cNvSpPr/>
          <p:nvPr/>
        </p:nvSpPr>
        <p:spPr>
          <a:xfrm>
            <a:off x="5537399" y="1403155"/>
            <a:ext cx="6224721" cy="20101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r" defTabSz="455769"/>
            <a:r>
              <a:rPr lang="en-US" sz="1600" b="1" dirty="0">
                <a:solidFill>
                  <a:srgbClr val="000000"/>
                </a:solidFill>
              </a:rPr>
              <a:t>QPP PARKWAY</a:t>
            </a:r>
          </a:p>
        </p:txBody>
      </p:sp>
      <p:sp>
        <p:nvSpPr>
          <p:cNvPr id="113" name="TextBox 112"/>
          <p:cNvSpPr txBox="1"/>
          <p:nvPr/>
        </p:nvSpPr>
        <p:spPr>
          <a:xfrm>
            <a:off x="584161" y="965755"/>
            <a:ext cx="660432" cy="148164"/>
          </a:xfrm>
          <a:prstGeom prst="rect">
            <a:avLst/>
          </a:prstGeom>
          <a:solidFill>
            <a:schemeClr val="bg1"/>
          </a:solidFill>
          <a:ln>
            <a:noFill/>
          </a:ln>
        </p:spPr>
        <p:txBody>
          <a:bodyPr wrap="square" lIns="0" tIns="0" rIns="0" bIns="0" rtlCol="0">
            <a:noAutofit/>
          </a:bodyPr>
          <a:lstStyle/>
          <a:p>
            <a:pPr defTabSz="913578"/>
            <a:endParaRPr lang="en-US" sz="1400" dirty="0">
              <a:solidFill>
                <a:srgbClr val="44546A"/>
              </a:solidFill>
            </a:endParaRPr>
          </a:p>
        </p:txBody>
      </p:sp>
      <p:pic>
        <p:nvPicPr>
          <p:cNvPr id="115" name="Picture 2"/>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15048" t="14338" r="15048" b="14338"/>
          <a:stretch/>
        </p:blipFill>
        <p:spPr bwMode="auto">
          <a:xfrm rot="5400000">
            <a:off x="8657516" y="1130278"/>
            <a:ext cx="770297" cy="1642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 name="Content Placeholder 3"/>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822947" y="1786925"/>
            <a:ext cx="1335382" cy="612464"/>
          </a:xfrm>
          <a:prstGeom prst="rect">
            <a:avLst/>
          </a:prstGeom>
          <a:noFill/>
          <a:scene3d>
            <a:camera prst="obliqueBottomRight">
              <a:rot lat="0" lon="0" rev="0"/>
            </a:camera>
            <a:lightRig rig="flat" dir="t"/>
          </a:scene3d>
        </p:spPr>
      </p:pic>
      <p:pic>
        <p:nvPicPr>
          <p:cNvPr id="122" name="Content Placeholder 3"/>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784367" y="3692586"/>
            <a:ext cx="1335382" cy="612464"/>
          </a:xfrm>
          <a:prstGeom prst="rect">
            <a:avLst/>
          </a:prstGeom>
          <a:noFill/>
          <a:scene3d>
            <a:camera prst="obliqueBottomRight">
              <a:rot lat="0" lon="0" rev="0"/>
            </a:camera>
            <a:lightRig rig="flat" dir="t"/>
          </a:scene3d>
        </p:spPr>
      </p:pic>
      <p:sp>
        <p:nvSpPr>
          <p:cNvPr id="117" name="Slide Number Placeholder 3"/>
          <p:cNvSpPr txBox="1">
            <a:spLocks/>
          </p:cNvSpPr>
          <p:nvPr/>
        </p:nvSpPr>
        <p:spPr>
          <a:xfrm>
            <a:off x="270399" y="6334909"/>
            <a:ext cx="293989" cy="224731"/>
          </a:xfrm>
          <a:prstGeom prst="rect">
            <a:avLst/>
          </a:prstGeom>
        </p:spPr>
        <p:txBody>
          <a:bodyPr vert="horz" lIns="0" tIns="0" rIns="0" bIns="0" rtlCol="0" anchor="t"/>
          <a:lstStyle>
            <a:defPPr>
              <a:defRPr lang="en-US"/>
            </a:defPPr>
            <a:lvl1pPr marL="0" algn="l" defTabSz="457200" rtl="0" eaLnBrk="1" latinLnBrk="0" hangingPunct="1">
              <a:lnSpc>
                <a:spcPts val="1000"/>
              </a:lnSpc>
              <a:defRPr sz="800" b="0" kern="120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tx1"/>
                </a:solidFill>
              </a:rPr>
              <a:t>26</a:t>
            </a:r>
          </a:p>
        </p:txBody>
      </p:sp>
    </p:spTree>
    <p:extLst>
      <p:ext uri="{BB962C8B-B14F-4D97-AF65-F5344CB8AC3E}">
        <p14:creationId xmlns:p14="http://schemas.microsoft.com/office/powerpoint/2010/main" val="219558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800" fill="hold"/>
                                        <p:tgtEl>
                                          <p:spTgt spid="318"/>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nodeType="withEffect">
                                  <p:stCondLst>
                                    <p:cond delay="400"/>
                                  </p:stCondLst>
                                  <p:childTnLst>
                                    <p:anim calcmode="discrete" valueType="str">
                                      <p:cBhvr>
                                        <p:cTn id="8" dur="800" fill="hold"/>
                                        <p:tgtEl>
                                          <p:spTgt spid="299"/>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nodeType="withEffect">
                                  <p:stCondLst>
                                    <p:cond delay="0"/>
                                  </p:stCondLst>
                                  <p:childTnLst>
                                    <p:anim calcmode="discrete" valueType="str">
                                      <p:cBhvr>
                                        <p:cTn id="10" dur="800" fill="hold"/>
                                        <p:tgtEl>
                                          <p:spTgt spid="355"/>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nodeType="withEffect">
                                  <p:stCondLst>
                                    <p:cond delay="400"/>
                                  </p:stCondLst>
                                  <p:childTnLst>
                                    <p:anim calcmode="discrete" valueType="str">
                                      <p:cBhvr>
                                        <p:cTn id="12" dur="800" fill="hold"/>
                                        <p:tgtEl>
                                          <p:spTgt spid="336"/>
                                        </p:tgtEl>
                                        <p:attrNameLst>
                                          <p:attrName>style.visibility</p:attrName>
                                        </p:attrNameLst>
                                      </p:cBhvr>
                                      <p:tavLst>
                                        <p:tav tm="0">
                                          <p:val>
                                            <p:strVal val="hidden"/>
                                          </p:val>
                                        </p:tav>
                                        <p:tav tm="50000">
                                          <p:val>
                                            <p:strVal val="visible"/>
                                          </p:val>
                                        </p:tav>
                                      </p:tavLst>
                                    </p:anim>
                                  </p:childTnLst>
                                </p:cTn>
                              </p:par>
                            </p:childTnLst>
                          </p:cTn>
                        </p:par>
                        <p:par>
                          <p:cTn id="13" fill="hold">
                            <p:stCondLst>
                              <p:cond delay="1200"/>
                            </p:stCondLst>
                            <p:childTnLst>
                              <p:par>
                                <p:cTn id="14" presetID="10" presetClass="entr" presetSubtype="0" fill="hold" nodeType="afterEffect">
                                  <p:stCondLst>
                                    <p:cond delay="0"/>
                                  </p:stCondLst>
                                  <p:childTnLst>
                                    <p:set>
                                      <p:cBhvr>
                                        <p:cTn id="15" dur="1" fill="hold">
                                          <p:stCondLst>
                                            <p:cond delay="0"/>
                                          </p:stCondLst>
                                        </p:cTn>
                                        <p:tgtEl>
                                          <p:spTgt spid="6151"/>
                                        </p:tgtEl>
                                        <p:attrNameLst>
                                          <p:attrName>style.visibility</p:attrName>
                                        </p:attrNameLst>
                                      </p:cBhvr>
                                      <p:to>
                                        <p:strVal val="visible"/>
                                      </p:to>
                                    </p:set>
                                    <p:animEffect transition="in" filter="fade">
                                      <p:cBhvr>
                                        <p:cTn id="16" dur="500"/>
                                        <p:tgtEl>
                                          <p:spTgt spid="615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4"/>
                                        </p:tgtEl>
                                        <p:attrNameLst>
                                          <p:attrName>style.visibility</p:attrName>
                                        </p:attrNameLst>
                                      </p:cBhvr>
                                      <p:to>
                                        <p:strVal val="visible"/>
                                      </p:to>
                                    </p:set>
                                    <p:animEffect transition="in" filter="fade">
                                      <p:cBhvr>
                                        <p:cTn id="19" dur="500"/>
                                        <p:tgtEl>
                                          <p:spTgt spid="104"/>
                                        </p:tgtEl>
                                      </p:cBhvr>
                                    </p:animEffect>
                                  </p:childTnLst>
                                </p:cTn>
                              </p:par>
                              <p:par>
                                <p:cTn id="20" presetID="10" presetClass="entr" presetSubtype="0" fill="hold" nodeType="withEffect">
                                  <p:stCondLst>
                                    <p:cond delay="0"/>
                                  </p:stCondLst>
                                  <p:childTnLst>
                                    <p:set>
                                      <p:cBhvr>
                                        <p:cTn id="21" dur="1" fill="hold">
                                          <p:stCondLst>
                                            <p:cond delay="0"/>
                                          </p:stCondLst>
                                        </p:cTn>
                                        <p:tgtEl>
                                          <p:spTgt spid="112"/>
                                        </p:tgtEl>
                                        <p:attrNameLst>
                                          <p:attrName>style.visibility</p:attrName>
                                        </p:attrNameLst>
                                      </p:cBhvr>
                                      <p:to>
                                        <p:strVal val="visible"/>
                                      </p:to>
                                    </p:set>
                                    <p:animEffect transition="in" filter="fade">
                                      <p:cBhvr>
                                        <p:cTn id="22" dur="500"/>
                                        <p:tgtEl>
                                          <p:spTgt spid="112"/>
                                        </p:tgtEl>
                                      </p:cBhvr>
                                    </p:animEffect>
                                  </p:childTnLst>
                                </p:cTn>
                              </p:par>
                              <p:par>
                                <p:cTn id="23" presetID="42" presetClass="path" presetSubtype="0" accel="50000" decel="50000" fill="hold" nodeType="withEffect">
                                  <p:stCondLst>
                                    <p:cond delay="0"/>
                                  </p:stCondLst>
                                  <p:childTnLst>
                                    <p:animMotion origin="layout" path="M 2.70833E-6 3.7037E-6 L 0.08086 0.33009 " pathEditMode="relative" rAng="0" ptsTypes="AA">
                                      <p:cBhvr>
                                        <p:cTn id="24" dur="2000" fill="hold"/>
                                        <p:tgtEl>
                                          <p:spTgt spid="95"/>
                                        </p:tgtEl>
                                        <p:attrNameLst>
                                          <p:attrName>ppt_x</p:attrName>
                                          <p:attrName>ppt_y</p:attrName>
                                        </p:attrNameLst>
                                      </p:cBhvr>
                                      <p:rCtr x="4036" y="16505"/>
                                    </p:animMotion>
                                  </p:childTnLst>
                                </p:cTn>
                              </p:par>
                              <p:par>
                                <p:cTn id="25" presetID="50" presetClass="path" presetSubtype="0" accel="50000" decel="50000" fill="hold" nodeType="withEffect">
                                  <p:stCondLst>
                                    <p:cond delay="0"/>
                                  </p:stCondLst>
                                  <p:childTnLst>
                                    <p:animMotion origin="layout" path="M 4.13182E-6 -1.11111E-6 L 0.18001 -1.11111E-6 C 0.26064 -1.11111E-6 0.3599 0.10046 0.3599 0.18241 L 0.3599 0.36482 " pathEditMode="relative" rAng="0" ptsTypes="FfFF">
                                      <p:cBhvr>
                                        <p:cTn id="26" dur="2000" fill="hold"/>
                                        <p:tgtEl>
                                          <p:spTgt spid="93"/>
                                        </p:tgtEl>
                                        <p:attrNameLst>
                                          <p:attrName>ppt_x</p:attrName>
                                          <p:attrName>ppt_y</p:attrName>
                                        </p:attrNameLst>
                                      </p:cBhvr>
                                      <p:rCtr x="17989" y="18241"/>
                                    </p:animMotion>
                                  </p:childTnLst>
                                </p:cTn>
                              </p:par>
                              <p:par>
                                <p:cTn id="27" presetID="50" presetClass="path" presetSubtype="0" accel="50000" decel="50000" fill="hold" nodeType="withEffect">
                                  <p:stCondLst>
                                    <p:cond delay="0"/>
                                  </p:stCondLst>
                                  <p:childTnLst>
                                    <p:animMotion origin="layout" path="M 1.28175E-6 1.48148E-6 L 0.10499 1.48148E-6 C 0.15201 1.48148E-6 0.20998 0.09305 0.20998 0.16852 L 0.20998 0.33727 " pathEditMode="relative" rAng="0" ptsTypes="FfFF">
                                      <p:cBhvr>
                                        <p:cTn id="28" dur="2000" fill="hold"/>
                                        <p:tgtEl>
                                          <p:spTgt spid="94"/>
                                        </p:tgtEl>
                                        <p:attrNameLst>
                                          <p:attrName>ppt_x</p:attrName>
                                          <p:attrName>ppt_y</p:attrName>
                                        </p:attrNameLst>
                                      </p:cBhvr>
                                      <p:rCtr x="10499" y="16852"/>
                                    </p:animMotion>
                                  </p:childTnLst>
                                </p:cTn>
                              </p:par>
                              <p:par>
                                <p:cTn id="29" presetID="42" presetClass="path" presetSubtype="0" accel="50000" decel="50000" fill="hold" nodeType="withEffect">
                                  <p:stCondLst>
                                    <p:cond delay="750"/>
                                  </p:stCondLst>
                                  <p:childTnLst>
                                    <p:animMotion origin="layout" path="M 0 1.48148E-6 L 0.06745 0.18935 " pathEditMode="relative" rAng="0" ptsTypes="AA">
                                      <p:cBhvr>
                                        <p:cTn id="30" dur="2000" fill="hold"/>
                                        <p:tgtEl>
                                          <p:spTgt spid="379"/>
                                        </p:tgtEl>
                                        <p:attrNameLst>
                                          <p:attrName>ppt_x</p:attrName>
                                          <p:attrName>ppt_y</p:attrName>
                                        </p:attrNameLst>
                                      </p:cBhvr>
                                      <p:rCtr x="3372" y="9468"/>
                                    </p:animMotion>
                                  </p:childTnLst>
                                </p:cTn>
                              </p:par>
                              <p:par>
                                <p:cTn id="31" presetID="42" presetClass="path" presetSubtype="0" accel="50000" decel="50000" fill="hold" nodeType="withEffect">
                                  <p:stCondLst>
                                    <p:cond delay="750"/>
                                  </p:stCondLst>
                                  <p:childTnLst>
                                    <p:animMotion origin="layout" path="M 0 1.48148E-6 L 0.06745 0.18935 " pathEditMode="relative" rAng="0" ptsTypes="AA">
                                      <p:cBhvr>
                                        <p:cTn id="32" dur="2000" fill="hold"/>
                                        <p:tgtEl>
                                          <p:spTgt spid="100"/>
                                        </p:tgtEl>
                                        <p:attrNameLst>
                                          <p:attrName>ppt_x</p:attrName>
                                          <p:attrName>ppt_y</p:attrName>
                                        </p:attrNameLst>
                                      </p:cBhvr>
                                      <p:rCtr x="3372" y="9468"/>
                                    </p:animMotion>
                                  </p:childTnLst>
                                </p:cTn>
                              </p:par>
                            </p:childTnLst>
                          </p:cTn>
                        </p:par>
                        <p:par>
                          <p:cTn id="33" fill="hold">
                            <p:stCondLst>
                              <p:cond delay="3950"/>
                            </p:stCondLst>
                            <p:childTnLst>
                              <p:par>
                                <p:cTn id="34" presetID="10" presetClass="entr" presetSubtype="0" fill="hold" nodeType="afterEffect">
                                  <p:stCondLst>
                                    <p:cond delay="0"/>
                                  </p:stCondLst>
                                  <p:childTnLst>
                                    <p:set>
                                      <p:cBhvr>
                                        <p:cTn id="35" dur="1" fill="hold">
                                          <p:stCondLst>
                                            <p:cond delay="0"/>
                                          </p:stCondLst>
                                        </p:cTn>
                                        <p:tgtEl>
                                          <p:spTgt spid="103"/>
                                        </p:tgtEl>
                                        <p:attrNameLst>
                                          <p:attrName>style.visibility</p:attrName>
                                        </p:attrNameLst>
                                      </p:cBhvr>
                                      <p:to>
                                        <p:strVal val="visible"/>
                                      </p:to>
                                    </p:set>
                                    <p:animEffect transition="in" filter="fade">
                                      <p:cBhvr>
                                        <p:cTn id="36" dur="500"/>
                                        <p:tgtEl>
                                          <p:spTgt spid="103"/>
                                        </p:tgtEl>
                                      </p:cBhvr>
                                    </p:animEffect>
                                  </p:childTnLst>
                                </p:cTn>
                              </p:par>
                              <p:par>
                                <p:cTn id="37" presetID="10" presetClass="entr" presetSubtype="0" fill="hold" nodeType="withEffect">
                                  <p:stCondLst>
                                    <p:cond delay="0"/>
                                  </p:stCondLst>
                                  <p:childTnLst>
                                    <p:set>
                                      <p:cBhvr>
                                        <p:cTn id="38" dur="1" fill="hold">
                                          <p:stCondLst>
                                            <p:cond delay="0"/>
                                          </p:stCondLst>
                                        </p:cTn>
                                        <p:tgtEl>
                                          <p:spTgt spid="102"/>
                                        </p:tgtEl>
                                        <p:attrNameLst>
                                          <p:attrName>style.visibility</p:attrName>
                                        </p:attrNameLst>
                                      </p:cBhvr>
                                      <p:to>
                                        <p:strVal val="visible"/>
                                      </p:to>
                                    </p:set>
                                    <p:animEffect transition="in" filter="fade">
                                      <p:cBhvr>
                                        <p:cTn id="39" dur="500"/>
                                        <p:tgtEl>
                                          <p:spTgt spid="102"/>
                                        </p:tgtEl>
                                      </p:cBhvr>
                                    </p:animEffect>
                                  </p:childTnLst>
                                </p:cTn>
                              </p:par>
                              <p:par>
                                <p:cTn id="40" presetID="10" presetClass="entr" presetSubtype="0" fill="hold" nodeType="withEffect">
                                  <p:stCondLst>
                                    <p:cond delay="0"/>
                                  </p:stCondLst>
                                  <p:childTnLst>
                                    <p:set>
                                      <p:cBhvr>
                                        <p:cTn id="41" dur="1" fill="hold">
                                          <p:stCondLst>
                                            <p:cond delay="0"/>
                                          </p:stCondLst>
                                        </p:cTn>
                                        <p:tgtEl>
                                          <p:spTgt spid="114"/>
                                        </p:tgtEl>
                                        <p:attrNameLst>
                                          <p:attrName>style.visibility</p:attrName>
                                        </p:attrNameLst>
                                      </p:cBhvr>
                                      <p:to>
                                        <p:strVal val="visible"/>
                                      </p:to>
                                    </p:set>
                                    <p:animEffect transition="in" filter="fade">
                                      <p:cBhvr>
                                        <p:cTn id="42" dur="500"/>
                                        <p:tgtEl>
                                          <p:spTgt spid="114"/>
                                        </p:tgtEl>
                                      </p:cBhvr>
                                    </p:animEffect>
                                  </p:childTnLst>
                                </p:cTn>
                              </p:par>
                              <p:par>
                                <p:cTn id="43" presetID="10"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par>
                                <p:cTn id="46" presetID="10" presetClass="entr" presetSubtype="0" fill="hold" nodeType="withEffect">
                                  <p:stCondLst>
                                    <p:cond delay="0"/>
                                  </p:stCondLst>
                                  <p:childTnLst>
                                    <p:set>
                                      <p:cBhvr>
                                        <p:cTn id="47" dur="1" fill="hold">
                                          <p:stCondLst>
                                            <p:cond delay="0"/>
                                          </p:stCondLst>
                                        </p:cTn>
                                        <p:tgtEl>
                                          <p:spTgt spid="123"/>
                                        </p:tgtEl>
                                        <p:attrNameLst>
                                          <p:attrName>style.visibility</p:attrName>
                                        </p:attrNameLst>
                                      </p:cBhvr>
                                      <p:to>
                                        <p:strVal val="visible"/>
                                      </p:to>
                                    </p:set>
                                    <p:animEffect transition="in" filter="fade">
                                      <p:cBhvr>
                                        <p:cTn id="48" dur="500"/>
                                        <p:tgtEl>
                                          <p:spTgt spid="123"/>
                                        </p:tgtEl>
                                      </p:cBhvr>
                                    </p:animEffect>
                                  </p:childTnLst>
                                </p:cTn>
                              </p:par>
                              <p:par>
                                <p:cTn id="49" presetID="10" presetClass="entr" presetSubtype="0" fill="hold" nodeType="withEffect">
                                  <p:stCondLst>
                                    <p:cond delay="0"/>
                                  </p:stCondLst>
                                  <p:childTnLst>
                                    <p:set>
                                      <p:cBhvr>
                                        <p:cTn id="50" dur="1" fill="hold">
                                          <p:stCondLst>
                                            <p:cond delay="0"/>
                                          </p:stCondLst>
                                        </p:cTn>
                                        <p:tgtEl>
                                          <p:spTgt spid="115"/>
                                        </p:tgtEl>
                                        <p:attrNameLst>
                                          <p:attrName>style.visibility</p:attrName>
                                        </p:attrNameLst>
                                      </p:cBhvr>
                                      <p:to>
                                        <p:strVal val="visible"/>
                                      </p:to>
                                    </p:set>
                                    <p:animEffect transition="in" filter="fade">
                                      <p:cBhvr>
                                        <p:cTn id="51" dur="1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Picture 24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63" y="2680"/>
            <a:ext cx="12182478" cy="6852644"/>
          </a:xfrm>
          <a:prstGeom prst="rect">
            <a:avLst/>
          </a:prstGeom>
        </p:spPr>
      </p:pic>
      <p:pic>
        <p:nvPicPr>
          <p:cNvPr id="3078" name="Picture 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46024" b="-1"/>
          <a:stretch/>
        </p:blipFill>
        <p:spPr bwMode="auto">
          <a:xfrm>
            <a:off x="6350" y="3479761"/>
            <a:ext cx="12177718" cy="2755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43111"/>
          <a:stretch/>
        </p:blipFill>
        <p:spPr bwMode="auto">
          <a:xfrm>
            <a:off x="6350" y="634007"/>
            <a:ext cx="12177718" cy="3150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25316" y="1534638"/>
            <a:ext cx="9381142" cy="645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905100" y="2318751"/>
            <a:ext cx="8381799" cy="609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1"/>
          </p:nvPr>
        </p:nvSpPr>
        <p:spPr/>
        <p:txBody>
          <a:bodyPr/>
          <a:lstStyle/>
          <a:p>
            <a:fld id="{12CB907E-C602-C34B-93F7-CA9E40714286}" type="slidenum">
              <a:rPr lang="en-US" smtClean="0">
                <a:solidFill>
                  <a:srgbClr val="000000"/>
                </a:solidFill>
              </a:rPr>
              <a:pPr/>
              <a:t>11</a:t>
            </a:fld>
            <a:r>
              <a:rPr lang="en-US" dirty="0">
                <a:solidFill>
                  <a:srgbClr val="000000"/>
                </a:solidFill>
              </a:rPr>
              <a:t> </a:t>
            </a:r>
          </a:p>
        </p:txBody>
      </p:sp>
      <p:sp>
        <p:nvSpPr>
          <p:cNvPr id="247" name="Footer Placeholder 3"/>
          <p:cNvSpPr>
            <a:spLocks noGrp="1"/>
          </p:cNvSpPr>
          <p:nvPr/>
        </p:nvSpPr>
        <p:spPr>
          <a:xfrm>
            <a:off x="852982" y="6375507"/>
            <a:ext cx="8766951" cy="254514"/>
          </a:xfrm>
          <a:prstGeom prst="rect">
            <a:avLst/>
          </a:prstGeom>
        </p:spPr>
        <p:txBody>
          <a:bodyPr lIns="91176" tIns="45588" rIns="91176" bIns="45588"/>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1586">
              <a:lnSpc>
                <a:spcPct val="85000"/>
              </a:lnSpc>
              <a:defRPr/>
            </a:pPr>
            <a:r>
              <a:rPr lang="en-US" sz="900" dirty="0">
                <a:solidFill>
                  <a:sysClr val="windowText" lastClr="000000"/>
                </a:solidFill>
                <a:latin typeface="Arial" panose="020B0604020202020204" pitchFamily="34" charset="0"/>
                <a:cs typeface="Arial" panose="020B0604020202020204" pitchFamily="34" charset="0"/>
              </a:rPr>
              <a:t>AT&amp;T Proprietary (Restricted) Only for use by authorized individuals or any above-designated team(s) within the AT&amp;T companies and not for general distribution.</a:t>
            </a:r>
          </a:p>
          <a:p>
            <a:pPr defTabSz="911586">
              <a:lnSpc>
                <a:spcPct val="85000"/>
              </a:lnSpc>
              <a:defRPr/>
            </a:pPr>
            <a:r>
              <a:rPr lang="en-US" sz="900" dirty="0">
                <a:solidFill>
                  <a:sysClr val="windowText" lastClr="000000"/>
                </a:solidFill>
                <a:latin typeface="Arial" panose="020B0604020202020204" pitchFamily="34" charset="0"/>
                <a:cs typeface="Arial" panose="020B0604020202020204" pitchFamily="34" charset="0"/>
              </a:rPr>
              <a:t>© 2016 AT&amp;T Intellectual Property. All rights reserved.  AT&amp;T, the AT&amp;T logo and all other AT&amp;T marks contained herein are trademarks of AT&amp;T Intellectual Property and/or AT&amp;T affiliated companies. The information contained herein is not an offer, nor commitment, and not for use outside AT&amp;T except under written agreement.</a:t>
            </a:r>
          </a:p>
        </p:txBody>
      </p:sp>
      <p:grpSp>
        <p:nvGrpSpPr>
          <p:cNvPr id="371" name="Group 370"/>
          <p:cNvGrpSpPr/>
          <p:nvPr/>
        </p:nvGrpSpPr>
        <p:grpSpPr>
          <a:xfrm>
            <a:off x="16626" y="2228314"/>
            <a:ext cx="11464661" cy="19374"/>
            <a:chOff x="11874" y="3713164"/>
            <a:chExt cx="11473622" cy="19389"/>
          </a:xfrm>
        </p:grpSpPr>
        <p:sp>
          <p:nvSpPr>
            <p:cNvPr id="372" name="Rectangle 371"/>
            <p:cNvSpPr/>
            <p:nvPr/>
          </p:nvSpPr>
          <p:spPr>
            <a:xfrm>
              <a:off x="1187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73" name="Rectangle 372"/>
            <p:cNvSpPr/>
            <p:nvPr/>
          </p:nvSpPr>
          <p:spPr>
            <a:xfrm>
              <a:off x="67282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74" name="Rectangle 373"/>
            <p:cNvSpPr/>
            <p:nvPr/>
          </p:nvSpPr>
          <p:spPr>
            <a:xfrm>
              <a:off x="199471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75" name="Rectangle 374"/>
            <p:cNvSpPr/>
            <p:nvPr/>
          </p:nvSpPr>
          <p:spPr>
            <a:xfrm>
              <a:off x="265566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76" name="Rectangle 375"/>
            <p:cNvSpPr/>
            <p:nvPr/>
          </p:nvSpPr>
          <p:spPr>
            <a:xfrm>
              <a:off x="133377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77" name="Rectangle 376"/>
            <p:cNvSpPr/>
            <p:nvPr/>
          </p:nvSpPr>
          <p:spPr>
            <a:xfrm>
              <a:off x="331661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78" name="Rectangle 377"/>
            <p:cNvSpPr/>
            <p:nvPr/>
          </p:nvSpPr>
          <p:spPr>
            <a:xfrm>
              <a:off x="529945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79" name="Rectangle 378"/>
            <p:cNvSpPr/>
            <p:nvPr/>
          </p:nvSpPr>
          <p:spPr>
            <a:xfrm>
              <a:off x="397756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80" name="Rectangle 379"/>
            <p:cNvSpPr/>
            <p:nvPr/>
          </p:nvSpPr>
          <p:spPr>
            <a:xfrm>
              <a:off x="463851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81" name="Rectangle 380"/>
            <p:cNvSpPr/>
            <p:nvPr/>
          </p:nvSpPr>
          <p:spPr>
            <a:xfrm>
              <a:off x="596040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82" name="Rectangle 381"/>
            <p:cNvSpPr/>
            <p:nvPr/>
          </p:nvSpPr>
          <p:spPr>
            <a:xfrm>
              <a:off x="662135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83" name="Rectangle 382"/>
            <p:cNvSpPr/>
            <p:nvPr/>
          </p:nvSpPr>
          <p:spPr>
            <a:xfrm>
              <a:off x="794325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84" name="Rectangle 383"/>
            <p:cNvSpPr/>
            <p:nvPr/>
          </p:nvSpPr>
          <p:spPr>
            <a:xfrm>
              <a:off x="860419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85" name="Rectangle 384"/>
            <p:cNvSpPr/>
            <p:nvPr/>
          </p:nvSpPr>
          <p:spPr>
            <a:xfrm>
              <a:off x="728230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86" name="Rectangle 385"/>
            <p:cNvSpPr/>
            <p:nvPr/>
          </p:nvSpPr>
          <p:spPr>
            <a:xfrm>
              <a:off x="926514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87" name="Rectangle 386"/>
            <p:cNvSpPr/>
            <p:nvPr/>
          </p:nvSpPr>
          <p:spPr>
            <a:xfrm>
              <a:off x="1124799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88" name="Rectangle 387"/>
            <p:cNvSpPr/>
            <p:nvPr/>
          </p:nvSpPr>
          <p:spPr>
            <a:xfrm>
              <a:off x="992609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89" name="Rectangle 388"/>
            <p:cNvSpPr/>
            <p:nvPr/>
          </p:nvSpPr>
          <p:spPr>
            <a:xfrm>
              <a:off x="1058704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grpSp>
      <p:grpSp>
        <p:nvGrpSpPr>
          <p:cNvPr id="390" name="Group 389"/>
          <p:cNvGrpSpPr/>
          <p:nvPr/>
        </p:nvGrpSpPr>
        <p:grpSpPr>
          <a:xfrm>
            <a:off x="346842" y="2228314"/>
            <a:ext cx="10804229" cy="19374"/>
            <a:chOff x="342348" y="3713164"/>
            <a:chExt cx="10812674" cy="19389"/>
          </a:xfrm>
        </p:grpSpPr>
        <p:sp>
          <p:nvSpPr>
            <p:cNvPr id="391" name="Rectangle 390"/>
            <p:cNvSpPr/>
            <p:nvPr/>
          </p:nvSpPr>
          <p:spPr>
            <a:xfrm>
              <a:off x="34234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92" name="Rectangle 391"/>
            <p:cNvSpPr/>
            <p:nvPr/>
          </p:nvSpPr>
          <p:spPr>
            <a:xfrm>
              <a:off x="232519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93" name="Rectangle 392"/>
            <p:cNvSpPr/>
            <p:nvPr/>
          </p:nvSpPr>
          <p:spPr>
            <a:xfrm>
              <a:off x="100329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94" name="Rectangle 393"/>
            <p:cNvSpPr/>
            <p:nvPr/>
          </p:nvSpPr>
          <p:spPr>
            <a:xfrm>
              <a:off x="166424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95" name="Rectangle 394"/>
            <p:cNvSpPr/>
            <p:nvPr/>
          </p:nvSpPr>
          <p:spPr>
            <a:xfrm>
              <a:off x="298614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96" name="Rectangle 395"/>
            <p:cNvSpPr/>
            <p:nvPr/>
          </p:nvSpPr>
          <p:spPr>
            <a:xfrm>
              <a:off x="364708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97" name="Rectangle 396"/>
            <p:cNvSpPr/>
            <p:nvPr/>
          </p:nvSpPr>
          <p:spPr>
            <a:xfrm>
              <a:off x="496898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98" name="Rectangle 397"/>
            <p:cNvSpPr/>
            <p:nvPr/>
          </p:nvSpPr>
          <p:spPr>
            <a:xfrm>
              <a:off x="562993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99" name="Rectangle 398"/>
            <p:cNvSpPr/>
            <p:nvPr/>
          </p:nvSpPr>
          <p:spPr>
            <a:xfrm>
              <a:off x="430803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400" name="Rectangle 399"/>
            <p:cNvSpPr/>
            <p:nvPr/>
          </p:nvSpPr>
          <p:spPr>
            <a:xfrm>
              <a:off x="629088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401" name="Rectangle 400"/>
            <p:cNvSpPr/>
            <p:nvPr/>
          </p:nvSpPr>
          <p:spPr>
            <a:xfrm>
              <a:off x="827372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402" name="Rectangle 401"/>
            <p:cNvSpPr/>
            <p:nvPr/>
          </p:nvSpPr>
          <p:spPr>
            <a:xfrm>
              <a:off x="695182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403" name="Rectangle 402"/>
            <p:cNvSpPr/>
            <p:nvPr/>
          </p:nvSpPr>
          <p:spPr>
            <a:xfrm>
              <a:off x="761277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404" name="Rectangle 403"/>
            <p:cNvSpPr/>
            <p:nvPr/>
          </p:nvSpPr>
          <p:spPr>
            <a:xfrm>
              <a:off x="893467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405" name="Rectangle 404"/>
            <p:cNvSpPr/>
            <p:nvPr/>
          </p:nvSpPr>
          <p:spPr>
            <a:xfrm>
              <a:off x="959562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406" name="Rectangle 405"/>
            <p:cNvSpPr/>
            <p:nvPr/>
          </p:nvSpPr>
          <p:spPr>
            <a:xfrm>
              <a:off x="1091751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407" name="Rectangle 406"/>
            <p:cNvSpPr/>
            <p:nvPr/>
          </p:nvSpPr>
          <p:spPr>
            <a:xfrm>
              <a:off x="1025656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grpSp>
      <p:sp>
        <p:nvSpPr>
          <p:cNvPr id="445" name="TextBox 444"/>
          <p:cNvSpPr txBox="1"/>
          <p:nvPr/>
        </p:nvSpPr>
        <p:spPr>
          <a:xfrm>
            <a:off x="9051117" y="250668"/>
            <a:ext cx="3136124" cy="415304"/>
          </a:xfrm>
          <a:prstGeom prst="rect">
            <a:avLst/>
          </a:prstGeom>
          <a:solidFill>
            <a:schemeClr val="accent1"/>
          </a:solidFill>
          <a:ln>
            <a:noFill/>
          </a:ln>
        </p:spPr>
        <p:txBody>
          <a:bodyPr wrap="none" lIns="0" tIns="0" rIns="0" bIns="0" rtlCol="0" anchor="ctr">
            <a:noAutofit/>
          </a:bodyPr>
          <a:lstStyle>
            <a:defPPr>
              <a:defRPr lang="en-US"/>
            </a:defPPr>
            <a:lvl1pPr marL="173038">
              <a:defRPr sz="1600" b="1">
                <a:solidFill>
                  <a:schemeClr val="bg1"/>
                </a:solidFill>
              </a:defRPr>
            </a:lvl1pPr>
          </a:lstStyle>
          <a:p>
            <a:pPr defTabSz="455769"/>
            <a:r>
              <a:rPr lang="en-US" dirty="0">
                <a:solidFill>
                  <a:prstClr val="white"/>
                </a:solidFill>
                <a:latin typeface="Arial" panose="020B0604020202020204" pitchFamily="34" charset="0"/>
                <a:cs typeface="Arial" panose="020B0604020202020204" pitchFamily="34" charset="0"/>
              </a:rPr>
              <a:t>CRISIS WORSENS</a:t>
            </a:r>
          </a:p>
        </p:txBody>
      </p:sp>
      <p:pic>
        <p:nvPicPr>
          <p:cNvPr id="446" name="Picture 9" descr="http://www.gifs.net/Animation11/Jobs_and_People/Police/Siren.gif">
            <a:hlinkClick r:id="rId8"/>
          </p:cNvPr>
          <p:cNvPicPr>
            <a:picLocks noChangeAspect="1" noChangeArrowheads="1" noCrop="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617941" y="250668"/>
            <a:ext cx="394538" cy="415304"/>
          </a:xfrm>
          <a:prstGeom prst="rect">
            <a:avLst/>
          </a:prstGeom>
          <a:noFill/>
          <a:extLst>
            <a:ext uri="{909E8E84-426E-40DD-AFC4-6F175D3DCCD1}">
              <a14:hiddenFill xmlns:a14="http://schemas.microsoft.com/office/drawing/2010/main">
                <a:solidFill>
                  <a:srgbClr val="FFFFFF"/>
                </a:solidFill>
              </a14:hiddenFill>
            </a:ext>
          </a:extLst>
        </p:spPr>
      </p:pic>
      <p:sp>
        <p:nvSpPr>
          <p:cNvPr id="447" name="Parallelogram 446"/>
          <p:cNvSpPr/>
          <p:nvPr/>
        </p:nvSpPr>
        <p:spPr>
          <a:xfrm flipH="1">
            <a:off x="8815227" y="3460781"/>
            <a:ext cx="1323571" cy="551964"/>
          </a:xfrm>
          <a:prstGeom prst="parallelogram">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448" name="Freeform 31"/>
          <p:cNvSpPr>
            <a:spLocks/>
          </p:cNvSpPr>
          <p:nvPr/>
        </p:nvSpPr>
        <p:spPr bwMode="auto">
          <a:xfrm rot="4500000">
            <a:off x="9146795" y="3660045"/>
            <a:ext cx="660432" cy="374372"/>
          </a:xfrm>
          <a:custGeom>
            <a:avLst/>
            <a:gdLst>
              <a:gd name="T0" fmla="*/ 287 w 291"/>
              <a:gd name="T1" fmla="*/ 76 h 165"/>
              <a:gd name="T2" fmla="*/ 284 w 291"/>
              <a:gd name="T3" fmla="*/ 74 h 165"/>
              <a:gd name="T4" fmla="*/ 254 w 291"/>
              <a:gd name="T5" fmla="*/ 48 h 165"/>
              <a:gd name="T6" fmla="*/ 221 w 291"/>
              <a:gd name="T7" fmla="*/ 20 h 165"/>
              <a:gd name="T8" fmla="*/ 205 w 291"/>
              <a:gd name="T9" fmla="*/ 6 h 165"/>
              <a:gd name="T10" fmla="*/ 194 w 291"/>
              <a:gd name="T11" fmla="*/ 11 h 165"/>
              <a:gd name="T12" fmla="*/ 194 w 291"/>
              <a:gd name="T13" fmla="*/ 50 h 165"/>
              <a:gd name="T14" fmla="*/ 7 w 291"/>
              <a:gd name="T15" fmla="*/ 50 h 165"/>
              <a:gd name="T16" fmla="*/ 0 w 291"/>
              <a:gd name="T17" fmla="*/ 58 h 165"/>
              <a:gd name="T18" fmla="*/ 0 w 291"/>
              <a:gd name="T19" fmla="*/ 108 h 165"/>
              <a:gd name="T20" fmla="*/ 7 w 291"/>
              <a:gd name="T21" fmla="*/ 116 h 165"/>
              <a:gd name="T22" fmla="*/ 194 w 291"/>
              <a:gd name="T23" fmla="*/ 116 h 165"/>
              <a:gd name="T24" fmla="*/ 194 w 291"/>
              <a:gd name="T25" fmla="*/ 155 h 165"/>
              <a:gd name="T26" fmla="*/ 205 w 291"/>
              <a:gd name="T27" fmla="*/ 160 h 165"/>
              <a:gd name="T28" fmla="*/ 221 w 291"/>
              <a:gd name="T29" fmla="*/ 146 h 165"/>
              <a:gd name="T30" fmla="*/ 221 w 291"/>
              <a:gd name="T31" fmla="*/ 146 h 165"/>
              <a:gd name="T32" fmla="*/ 287 w 291"/>
              <a:gd name="T33" fmla="*/ 90 h 165"/>
              <a:gd name="T34" fmla="*/ 287 w 291"/>
              <a:gd name="T35" fmla="*/ 7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1" h="165">
                <a:moveTo>
                  <a:pt x="287" y="76"/>
                </a:moveTo>
                <a:cubicBezTo>
                  <a:pt x="284" y="74"/>
                  <a:pt x="284" y="74"/>
                  <a:pt x="284" y="74"/>
                </a:cubicBezTo>
                <a:cubicBezTo>
                  <a:pt x="254" y="48"/>
                  <a:pt x="254" y="48"/>
                  <a:pt x="254" y="48"/>
                </a:cubicBezTo>
                <a:cubicBezTo>
                  <a:pt x="221" y="20"/>
                  <a:pt x="221" y="20"/>
                  <a:pt x="221" y="20"/>
                </a:cubicBezTo>
                <a:cubicBezTo>
                  <a:pt x="205" y="6"/>
                  <a:pt x="205" y="6"/>
                  <a:pt x="205" y="6"/>
                </a:cubicBezTo>
                <a:cubicBezTo>
                  <a:pt x="199" y="0"/>
                  <a:pt x="194" y="3"/>
                  <a:pt x="194" y="11"/>
                </a:cubicBezTo>
                <a:cubicBezTo>
                  <a:pt x="194" y="50"/>
                  <a:pt x="194" y="50"/>
                  <a:pt x="194" y="50"/>
                </a:cubicBezTo>
                <a:cubicBezTo>
                  <a:pt x="7" y="50"/>
                  <a:pt x="7" y="50"/>
                  <a:pt x="7" y="50"/>
                </a:cubicBezTo>
                <a:cubicBezTo>
                  <a:pt x="3" y="50"/>
                  <a:pt x="0" y="54"/>
                  <a:pt x="0" y="58"/>
                </a:cubicBezTo>
                <a:cubicBezTo>
                  <a:pt x="0" y="108"/>
                  <a:pt x="0" y="108"/>
                  <a:pt x="0" y="108"/>
                </a:cubicBezTo>
                <a:cubicBezTo>
                  <a:pt x="0" y="112"/>
                  <a:pt x="3" y="116"/>
                  <a:pt x="7" y="116"/>
                </a:cubicBezTo>
                <a:cubicBezTo>
                  <a:pt x="194" y="116"/>
                  <a:pt x="194" y="116"/>
                  <a:pt x="194" y="116"/>
                </a:cubicBezTo>
                <a:cubicBezTo>
                  <a:pt x="194" y="155"/>
                  <a:pt x="194" y="155"/>
                  <a:pt x="194" y="155"/>
                </a:cubicBezTo>
                <a:cubicBezTo>
                  <a:pt x="194" y="163"/>
                  <a:pt x="199" y="165"/>
                  <a:pt x="205" y="160"/>
                </a:cubicBezTo>
                <a:cubicBezTo>
                  <a:pt x="221" y="146"/>
                  <a:pt x="221" y="146"/>
                  <a:pt x="221" y="146"/>
                </a:cubicBezTo>
                <a:cubicBezTo>
                  <a:pt x="221" y="146"/>
                  <a:pt x="221" y="146"/>
                  <a:pt x="221" y="146"/>
                </a:cubicBezTo>
                <a:cubicBezTo>
                  <a:pt x="287" y="90"/>
                  <a:pt x="287" y="90"/>
                  <a:pt x="287" y="90"/>
                </a:cubicBezTo>
                <a:cubicBezTo>
                  <a:pt x="291" y="86"/>
                  <a:pt x="291" y="80"/>
                  <a:pt x="287" y="76"/>
                </a:cubicBezTo>
              </a:path>
            </a:pathLst>
          </a:custGeom>
          <a:solidFill>
            <a:schemeClr val="bg1"/>
          </a:solidFill>
          <a:ln>
            <a:noFill/>
          </a:ln>
        </p:spPr>
        <p:txBody>
          <a:bodyPr vert="horz" wrap="square" lIns="91361" tIns="45680" rIns="91361" bIns="45680" numCol="1" anchor="t" anchorCtr="0" compatLnSpc="1">
            <a:prstTxWarp prst="textNoShape">
              <a:avLst/>
            </a:prstTxWarp>
          </a:bodyPr>
          <a:lstStyle/>
          <a:p>
            <a:pPr defTabSz="455769"/>
            <a:endParaRPr lang="en-US" sz="1797" dirty="0">
              <a:solidFill>
                <a:srgbClr val="009FDB"/>
              </a:solidFill>
            </a:endParaRPr>
          </a:p>
        </p:txBody>
      </p:sp>
      <p:pic>
        <p:nvPicPr>
          <p:cNvPr id="453" name="Picture 7"/>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rot="5400000">
            <a:off x="7988722" y="1576214"/>
            <a:ext cx="380809" cy="75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5" name="Picture 7"/>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rot="5400000">
            <a:off x="9050639" y="2896357"/>
            <a:ext cx="380809" cy="75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85" name="Group 584"/>
          <p:cNvGrpSpPr/>
          <p:nvPr/>
        </p:nvGrpSpPr>
        <p:grpSpPr>
          <a:xfrm>
            <a:off x="16626" y="3001873"/>
            <a:ext cx="11464661" cy="19374"/>
            <a:chOff x="11874" y="3713164"/>
            <a:chExt cx="11473622" cy="19389"/>
          </a:xfrm>
        </p:grpSpPr>
        <p:sp>
          <p:nvSpPr>
            <p:cNvPr id="586" name="Rectangle 585"/>
            <p:cNvSpPr/>
            <p:nvPr/>
          </p:nvSpPr>
          <p:spPr>
            <a:xfrm>
              <a:off x="1187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587" name="Rectangle 586"/>
            <p:cNvSpPr/>
            <p:nvPr/>
          </p:nvSpPr>
          <p:spPr>
            <a:xfrm>
              <a:off x="67282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588" name="Rectangle 587"/>
            <p:cNvSpPr/>
            <p:nvPr/>
          </p:nvSpPr>
          <p:spPr>
            <a:xfrm>
              <a:off x="199471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589" name="Rectangle 588"/>
            <p:cNvSpPr/>
            <p:nvPr/>
          </p:nvSpPr>
          <p:spPr>
            <a:xfrm>
              <a:off x="265566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590" name="Rectangle 589"/>
            <p:cNvSpPr/>
            <p:nvPr/>
          </p:nvSpPr>
          <p:spPr>
            <a:xfrm>
              <a:off x="133377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591" name="Rectangle 590"/>
            <p:cNvSpPr/>
            <p:nvPr/>
          </p:nvSpPr>
          <p:spPr>
            <a:xfrm>
              <a:off x="331661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592" name="Rectangle 591"/>
            <p:cNvSpPr/>
            <p:nvPr/>
          </p:nvSpPr>
          <p:spPr>
            <a:xfrm>
              <a:off x="529945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593" name="Rectangle 592"/>
            <p:cNvSpPr/>
            <p:nvPr/>
          </p:nvSpPr>
          <p:spPr>
            <a:xfrm>
              <a:off x="397756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594" name="Rectangle 593"/>
            <p:cNvSpPr/>
            <p:nvPr/>
          </p:nvSpPr>
          <p:spPr>
            <a:xfrm>
              <a:off x="463851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595" name="Rectangle 594"/>
            <p:cNvSpPr/>
            <p:nvPr/>
          </p:nvSpPr>
          <p:spPr>
            <a:xfrm>
              <a:off x="596040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596" name="Rectangle 595"/>
            <p:cNvSpPr/>
            <p:nvPr/>
          </p:nvSpPr>
          <p:spPr>
            <a:xfrm>
              <a:off x="662135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597" name="Rectangle 596"/>
            <p:cNvSpPr/>
            <p:nvPr/>
          </p:nvSpPr>
          <p:spPr>
            <a:xfrm>
              <a:off x="794325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598" name="Rectangle 597"/>
            <p:cNvSpPr/>
            <p:nvPr/>
          </p:nvSpPr>
          <p:spPr>
            <a:xfrm>
              <a:off x="860419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599" name="Rectangle 598"/>
            <p:cNvSpPr/>
            <p:nvPr/>
          </p:nvSpPr>
          <p:spPr>
            <a:xfrm>
              <a:off x="728230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600" name="Rectangle 599"/>
            <p:cNvSpPr/>
            <p:nvPr/>
          </p:nvSpPr>
          <p:spPr>
            <a:xfrm>
              <a:off x="926514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601" name="Rectangle 600"/>
            <p:cNvSpPr/>
            <p:nvPr/>
          </p:nvSpPr>
          <p:spPr>
            <a:xfrm>
              <a:off x="1124799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602" name="Rectangle 601"/>
            <p:cNvSpPr/>
            <p:nvPr/>
          </p:nvSpPr>
          <p:spPr>
            <a:xfrm>
              <a:off x="992609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603" name="Rectangle 602"/>
            <p:cNvSpPr/>
            <p:nvPr/>
          </p:nvSpPr>
          <p:spPr>
            <a:xfrm>
              <a:off x="1058704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grpSp>
      <p:grpSp>
        <p:nvGrpSpPr>
          <p:cNvPr id="604" name="Group 603"/>
          <p:cNvGrpSpPr/>
          <p:nvPr/>
        </p:nvGrpSpPr>
        <p:grpSpPr>
          <a:xfrm>
            <a:off x="346842" y="3001873"/>
            <a:ext cx="10804229" cy="19374"/>
            <a:chOff x="342348" y="3713164"/>
            <a:chExt cx="10812674" cy="19389"/>
          </a:xfrm>
        </p:grpSpPr>
        <p:sp>
          <p:nvSpPr>
            <p:cNvPr id="605" name="Rectangle 604"/>
            <p:cNvSpPr/>
            <p:nvPr/>
          </p:nvSpPr>
          <p:spPr>
            <a:xfrm>
              <a:off x="34234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606" name="Rectangle 605"/>
            <p:cNvSpPr/>
            <p:nvPr/>
          </p:nvSpPr>
          <p:spPr>
            <a:xfrm>
              <a:off x="232519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607" name="Rectangle 606"/>
            <p:cNvSpPr/>
            <p:nvPr/>
          </p:nvSpPr>
          <p:spPr>
            <a:xfrm>
              <a:off x="100329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608" name="Rectangle 607"/>
            <p:cNvSpPr/>
            <p:nvPr/>
          </p:nvSpPr>
          <p:spPr>
            <a:xfrm>
              <a:off x="166424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609" name="Rectangle 608"/>
            <p:cNvSpPr/>
            <p:nvPr/>
          </p:nvSpPr>
          <p:spPr>
            <a:xfrm>
              <a:off x="298614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610" name="Rectangle 609"/>
            <p:cNvSpPr/>
            <p:nvPr/>
          </p:nvSpPr>
          <p:spPr>
            <a:xfrm>
              <a:off x="364708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611" name="Rectangle 610"/>
            <p:cNvSpPr/>
            <p:nvPr/>
          </p:nvSpPr>
          <p:spPr>
            <a:xfrm>
              <a:off x="496898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612" name="Rectangle 611"/>
            <p:cNvSpPr/>
            <p:nvPr/>
          </p:nvSpPr>
          <p:spPr>
            <a:xfrm>
              <a:off x="562993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613" name="Rectangle 612"/>
            <p:cNvSpPr/>
            <p:nvPr/>
          </p:nvSpPr>
          <p:spPr>
            <a:xfrm>
              <a:off x="430803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614" name="Rectangle 613"/>
            <p:cNvSpPr/>
            <p:nvPr/>
          </p:nvSpPr>
          <p:spPr>
            <a:xfrm>
              <a:off x="629088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615" name="Rectangle 614"/>
            <p:cNvSpPr/>
            <p:nvPr/>
          </p:nvSpPr>
          <p:spPr>
            <a:xfrm>
              <a:off x="827372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616" name="Rectangle 615"/>
            <p:cNvSpPr/>
            <p:nvPr/>
          </p:nvSpPr>
          <p:spPr>
            <a:xfrm>
              <a:off x="695182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617" name="Rectangle 616"/>
            <p:cNvSpPr/>
            <p:nvPr/>
          </p:nvSpPr>
          <p:spPr>
            <a:xfrm>
              <a:off x="761277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618" name="Rectangle 617"/>
            <p:cNvSpPr/>
            <p:nvPr/>
          </p:nvSpPr>
          <p:spPr>
            <a:xfrm>
              <a:off x="893467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619" name="Rectangle 618"/>
            <p:cNvSpPr/>
            <p:nvPr/>
          </p:nvSpPr>
          <p:spPr>
            <a:xfrm>
              <a:off x="959562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620" name="Rectangle 619"/>
            <p:cNvSpPr/>
            <p:nvPr/>
          </p:nvSpPr>
          <p:spPr>
            <a:xfrm>
              <a:off x="1091751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621" name="Rectangle 620"/>
            <p:cNvSpPr/>
            <p:nvPr/>
          </p:nvSpPr>
          <p:spPr>
            <a:xfrm>
              <a:off x="1025656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grpSp>
      <p:grpSp>
        <p:nvGrpSpPr>
          <p:cNvPr id="696" name="Group 695"/>
          <p:cNvGrpSpPr/>
          <p:nvPr/>
        </p:nvGrpSpPr>
        <p:grpSpPr>
          <a:xfrm>
            <a:off x="16626" y="4464537"/>
            <a:ext cx="11464661" cy="19374"/>
            <a:chOff x="11874" y="3713164"/>
            <a:chExt cx="11473622" cy="19389"/>
          </a:xfrm>
        </p:grpSpPr>
        <p:sp>
          <p:nvSpPr>
            <p:cNvPr id="697" name="Rectangle 696"/>
            <p:cNvSpPr/>
            <p:nvPr/>
          </p:nvSpPr>
          <p:spPr>
            <a:xfrm>
              <a:off x="1187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698" name="Rectangle 697"/>
            <p:cNvSpPr/>
            <p:nvPr/>
          </p:nvSpPr>
          <p:spPr>
            <a:xfrm>
              <a:off x="67282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699" name="Rectangle 698"/>
            <p:cNvSpPr/>
            <p:nvPr/>
          </p:nvSpPr>
          <p:spPr>
            <a:xfrm>
              <a:off x="199471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00" name="Rectangle 699"/>
            <p:cNvSpPr/>
            <p:nvPr/>
          </p:nvSpPr>
          <p:spPr>
            <a:xfrm>
              <a:off x="265566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01" name="Rectangle 700"/>
            <p:cNvSpPr/>
            <p:nvPr/>
          </p:nvSpPr>
          <p:spPr>
            <a:xfrm>
              <a:off x="133377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02" name="Rectangle 701"/>
            <p:cNvSpPr/>
            <p:nvPr/>
          </p:nvSpPr>
          <p:spPr>
            <a:xfrm>
              <a:off x="331661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03" name="Rectangle 702"/>
            <p:cNvSpPr/>
            <p:nvPr/>
          </p:nvSpPr>
          <p:spPr>
            <a:xfrm>
              <a:off x="529945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04" name="Rectangle 703"/>
            <p:cNvSpPr/>
            <p:nvPr/>
          </p:nvSpPr>
          <p:spPr>
            <a:xfrm>
              <a:off x="397756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05" name="Rectangle 704"/>
            <p:cNvSpPr/>
            <p:nvPr/>
          </p:nvSpPr>
          <p:spPr>
            <a:xfrm>
              <a:off x="463851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06" name="Rectangle 705"/>
            <p:cNvSpPr/>
            <p:nvPr/>
          </p:nvSpPr>
          <p:spPr>
            <a:xfrm>
              <a:off x="596040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07" name="Rectangle 706"/>
            <p:cNvSpPr/>
            <p:nvPr/>
          </p:nvSpPr>
          <p:spPr>
            <a:xfrm>
              <a:off x="662135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08" name="Rectangle 707"/>
            <p:cNvSpPr/>
            <p:nvPr/>
          </p:nvSpPr>
          <p:spPr>
            <a:xfrm>
              <a:off x="794325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09" name="Rectangle 708"/>
            <p:cNvSpPr/>
            <p:nvPr/>
          </p:nvSpPr>
          <p:spPr>
            <a:xfrm>
              <a:off x="860419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10" name="Rectangle 709"/>
            <p:cNvSpPr/>
            <p:nvPr/>
          </p:nvSpPr>
          <p:spPr>
            <a:xfrm>
              <a:off x="728230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11" name="Rectangle 710"/>
            <p:cNvSpPr/>
            <p:nvPr/>
          </p:nvSpPr>
          <p:spPr>
            <a:xfrm>
              <a:off x="926514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12" name="Rectangle 711"/>
            <p:cNvSpPr/>
            <p:nvPr/>
          </p:nvSpPr>
          <p:spPr>
            <a:xfrm>
              <a:off x="1124799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13" name="Rectangle 712"/>
            <p:cNvSpPr/>
            <p:nvPr/>
          </p:nvSpPr>
          <p:spPr>
            <a:xfrm>
              <a:off x="992609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14" name="Rectangle 713"/>
            <p:cNvSpPr/>
            <p:nvPr/>
          </p:nvSpPr>
          <p:spPr>
            <a:xfrm>
              <a:off x="1058704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grpSp>
      <p:grpSp>
        <p:nvGrpSpPr>
          <p:cNvPr id="715" name="Group 714"/>
          <p:cNvGrpSpPr/>
          <p:nvPr/>
        </p:nvGrpSpPr>
        <p:grpSpPr>
          <a:xfrm>
            <a:off x="346842" y="4464537"/>
            <a:ext cx="10804229" cy="19374"/>
            <a:chOff x="342348" y="3713164"/>
            <a:chExt cx="10812674" cy="19389"/>
          </a:xfrm>
        </p:grpSpPr>
        <p:sp>
          <p:nvSpPr>
            <p:cNvPr id="716" name="Rectangle 715"/>
            <p:cNvSpPr/>
            <p:nvPr/>
          </p:nvSpPr>
          <p:spPr>
            <a:xfrm>
              <a:off x="34234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17" name="Rectangle 716"/>
            <p:cNvSpPr/>
            <p:nvPr/>
          </p:nvSpPr>
          <p:spPr>
            <a:xfrm>
              <a:off x="232519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18" name="Rectangle 717"/>
            <p:cNvSpPr/>
            <p:nvPr/>
          </p:nvSpPr>
          <p:spPr>
            <a:xfrm>
              <a:off x="100329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19" name="Rectangle 718"/>
            <p:cNvSpPr/>
            <p:nvPr/>
          </p:nvSpPr>
          <p:spPr>
            <a:xfrm>
              <a:off x="166424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20" name="Rectangle 719"/>
            <p:cNvSpPr/>
            <p:nvPr/>
          </p:nvSpPr>
          <p:spPr>
            <a:xfrm>
              <a:off x="298614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21" name="Rectangle 720"/>
            <p:cNvSpPr/>
            <p:nvPr/>
          </p:nvSpPr>
          <p:spPr>
            <a:xfrm>
              <a:off x="364708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22" name="Rectangle 721"/>
            <p:cNvSpPr/>
            <p:nvPr/>
          </p:nvSpPr>
          <p:spPr>
            <a:xfrm>
              <a:off x="496898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23" name="Rectangle 722"/>
            <p:cNvSpPr/>
            <p:nvPr/>
          </p:nvSpPr>
          <p:spPr>
            <a:xfrm>
              <a:off x="562993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24" name="Rectangle 723"/>
            <p:cNvSpPr/>
            <p:nvPr/>
          </p:nvSpPr>
          <p:spPr>
            <a:xfrm>
              <a:off x="430803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25" name="Rectangle 724"/>
            <p:cNvSpPr/>
            <p:nvPr/>
          </p:nvSpPr>
          <p:spPr>
            <a:xfrm>
              <a:off x="629088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26" name="Rectangle 725"/>
            <p:cNvSpPr/>
            <p:nvPr/>
          </p:nvSpPr>
          <p:spPr>
            <a:xfrm>
              <a:off x="827372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27" name="Rectangle 726"/>
            <p:cNvSpPr/>
            <p:nvPr/>
          </p:nvSpPr>
          <p:spPr>
            <a:xfrm>
              <a:off x="695182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28" name="Rectangle 727"/>
            <p:cNvSpPr/>
            <p:nvPr/>
          </p:nvSpPr>
          <p:spPr>
            <a:xfrm>
              <a:off x="761277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29" name="Rectangle 728"/>
            <p:cNvSpPr/>
            <p:nvPr/>
          </p:nvSpPr>
          <p:spPr>
            <a:xfrm>
              <a:off x="893467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30" name="Rectangle 729"/>
            <p:cNvSpPr/>
            <p:nvPr/>
          </p:nvSpPr>
          <p:spPr>
            <a:xfrm>
              <a:off x="959562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31" name="Rectangle 730"/>
            <p:cNvSpPr/>
            <p:nvPr/>
          </p:nvSpPr>
          <p:spPr>
            <a:xfrm>
              <a:off x="1091751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32" name="Rectangle 731"/>
            <p:cNvSpPr/>
            <p:nvPr/>
          </p:nvSpPr>
          <p:spPr>
            <a:xfrm>
              <a:off x="1025656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grpSp>
      <p:grpSp>
        <p:nvGrpSpPr>
          <p:cNvPr id="733" name="Group 732"/>
          <p:cNvGrpSpPr/>
          <p:nvPr/>
        </p:nvGrpSpPr>
        <p:grpSpPr>
          <a:xfrm>
            <a:off x="16626" y="5180234"/>
            <a:ext cx="11464661" cy="19374"/>
            <a:chOff x="11874" y="3713164"/>
            <a:chExt cx="11473622" cy="19389"/>
          </a:xfrm>
        </p:grpSpPr>
        <p:sp>
          <p:nvSpPr>
            <p:cNvPr id="734" name="Rectangle 733"/>
            <p:cNvSpPr/>
            <p:nvPr/>
          </p:nvSpPr>
          <p:spPr>
            <a:xfrm>
              <a:off x="1187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35" name="Rectangle 734"/>
            <p:cNvSpPr/>
            <p:nvPr/>
          </p:nvSpPr>
          <p:spPr>
            <a:xfrm>
              <a:off x="67282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36" name="Rectangle 735"/>
            <p:cNvSpPr/>
            <p:nvPr/>
          </p:nvSpPr>
          <p:spPr>
            <a:xfrm>
              <a:off x="199471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37" name="Rectangle 736"/>
            <p:cNvSpPr/>
            <p:nvPr/>
          </p:nvSpPr>
          <p:spPr>
            <a:xfrm>
              <a:off x="265566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38" name="Rectangle 737"/>
            <p:cNvSpPr/>
            <p:nvPr/>
          </p:nvSpPr>
          <p:spPr>
            <a:xfrm>
              <a:off x="133377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39" name="Rectangle 738"/>
            <p:cNvSpPr/>
            <p:nvPr/>
          </p:nvSpPr>
          <p:spPr>
            <a:xfrm>
              <a:off x="331661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40" name="Rectangle 739"/>
            <p:cNvSpPr/>
            <p:nvPr/>
          </p:nvSpPr>
          <p:spPr>
            <a:xfrm>
              <a:off x="529945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41" name="Rectangle 740"/>
            <p:cNvSpPr/>
            <p:nvPr/>
          </p:nvSpPr>
          <p:spPr>
            <a:xfrm>
              <a:off x="397756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42" name="Rectangle 741"/>
            <p:cNvSpPr/>
            <p:nvPr/>
          </p:nvSpPr>
          <p:spPr>
            <a:xfrm>
              <a:off x="463851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43" name="Rectangle 742"/>
            <p:cNvSpPr/>
            <p:nvPr/>
          </p:nvSpPr>
          <p:spPr>
            <a:xfrm>
              <a:off x="596040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44" name="Rectangle 743"/>
            <p:cNvSpPr/>
            <p:nvPr/>
          </p:nvSpPr>
          <p:spPr>
            <a:xfrm>
              <a:off x="662135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45" name="Rectangle 744"/>
            <p:cNvSpPr/>
            <p:nvPr/>
          </p:nvSpPr>
          <p:spPr>
            <a:xfrm>
              <a:off x="794325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46" name="Rectangle 745"/>
            <p:cNvSpPr/>
            <p:nvPr/>
          </p:nvSpPr>
          <p:spPr>
            <a:xfrm>
              <a:off x="860419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47" name="Rectangle 746"/>
            <p:cNvSpPr/>
            <p:nvPr/>
          </p:nvSpPr>
          <p:spPr>
            <a:xfrm>
              <a:off x="728230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48" name="Rectangle 747"/>
            <p:cNvSpPr/>
            <p:nvPr/>
          </p:nvSpPr>
          <p:spPr>
            <a:xfrm>
              <a:off x="926514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49" name="Rectangle 748"/>
            <p:cNvSpPr/>
            <p:nvPr/>
          </p:nvSpPr>
          <p:spPr>
            <a:xfrm>
              <a:off x="1124799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50" name="Rectangle 749"/>
            <p:cNvSpPr/>
            <p:nvPr/>
          </p:nvSpPr>
          <p:spPr>
            <a:xfrm>
              <a:off x="992609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51" name="Rectangle 750"/>
            <p:cNvSpPr/>
            <p:nvPr/>
          </p:nvSpPr>
          <p:spPr>
            <a:xfrm>
              <a:off x="1058704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grpSp>
      <p:grpSp>
        <p:nvGrpSpPr>
          <p:cNvPr id="752" name="Group 751"/>
          <p:cNvGrpSpPr/>
          <p:nvPr/>
        </p:nvGrpSpPr>
        <p:grpSpPr>
          <a:xfrm>
            <a:off x="346842" y="5180234"/>
            <a:ext cx="10804229" cy="19374"/>
            <a:chOff x="342348" y="3713164"/>
            <a:chExt cx="10812674" cy="19389"/>
          </a:xfrm>
        </p:grpSpPr>
        <p:sp>
          <p:nvSpPr>
            <p:cNvPr id="753" name="Rectangle 752"/>
            <p:cNvSpPr/>
            <p:nvPr/>
          </p:nvSpPr>
          <p:spPr>
            <a:xfrm>
              <a:off x="34234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54" name="Rectangle 753"/>
            <p:cNvSpPr/>
            <p:nvPr/>
          </p:nvSpPr>
          <p:spPr>
            <a:xfrm>
              <a:off x="232519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55" name="Rectangle 754"/>
            <p:cNvSpPr/>
            <p:nvPr/>
          </p:nvSpPr>
          <p:spPr>
            <a:xfrm>
              <a:off x="100329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56" name="Rectangle 755"/>
            <p:cNvSpPr/>
            <p:nvPr/>
          </p:nvSpPr>
          <p:spPr>
            <a:xfrm>
              <a:off x="166424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57" name="Rectangle 756"/>
            <p:cNvSpPr/>
            <p:nvPr/>
          </p:nvSpPr>
          <p:spPr>
            <a:xfrm>
              <a:off x="298614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58" name="Rectangle 757"/>
            <p:cNvSpPr/>
            <p:nvPr/>
          </p:nvSpPr>
          <p:spPr>
            <a:xfrm>
              <a:off x="364708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59" name="Rectangle 758"/>
            <p:cNvSpPr/>
            <p:nvPr/>
          </p:nvSpPr>
          <p:spPr>
            <a:xfrm>
              <a:off x="496898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60" name="Rectangle 759"/>
            <p:cNvSpPr/>
            <p:nvPr/>
          </p:nvSpPr>
          <p:spPr>
            <a:xfrm>
              <a:off x="562993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61" name="Rectangle 760"/>
            <p:cNvSpPr/>
            <p:nvPr/>
          </p:nvSpPr>
          <p:spPr>
            <a:xfrm>
              <a:off x="430803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62" name="Rectangle 761"/>
            <p:cNvSpPr/>
            <p:nvPr/>
          </p:nvSpPr>
          <p:spPr>
            <a:xfrm>
              <a:off x="629088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63" name="Rectangle 762"/>
            <p:cNvSpPr/>
            <p:nvPr/>
          </p:nvSpPr>
          <p:spPr>
            <a:xfrm>
              <a:off x="827372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64" name="Rectangle 763"/>
            <p:cNvSpPr/>
            <p:nvPr/>
          </p:nvSpPr>
          <p:spPr>
            <a:xfrm>
              <a:off x="695182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65" name="Rectangle 764"/>
            <p:cNvSpPr/>
            <p:nvPr/>
          </p:nvSpPr>
          <p:spPr>
            <a:xfrm>
              <a:off x="761277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66" name="Rectangle 765"/>
            <p:cNvSpPr/>
            <p:nvPr/>
          </p:nvSpPr>
          <p:spPr>
            <a:xfrm>
              <a:off x="893467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67" name="Rectangle 766"/>
            <p:cNvSpPr/>
            <p:nvPr/>
          </p:nvSpPr>
          <p:spPr>
            <a:xfrm>
              <a:off x="959562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68" name="Rectangle 767"/>
            <p:cNvSpPr/>
            <p:nvPr/>
          </p:nvSpPr>
          <p:spPr>
            <a:xfrm>
              <a:off x="1091751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69" name="Rectangle 768"/>
            <p:cNvSpPr/>
            <p:nvPr/>
          </p:nvSpPr>
          <p:spPr>
            <a:xfrm>
              <a:off x="1025656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grpSp>
      <p:sp>
        <p:nvSpPr>
          <p:cNvPr id="792" name="Parallelogram 791"/>
          <p:cNvSpPr/>
          <p:nvPr/>
        </p:nvSpPr>
        <p:spPr>
          <a:xfrm flipH="1">
            <a:off x="4096523" y="3460781"/>
            <a:ext cx="1323571" cy="551964"/>
          </a:xfrm>
          <a:prstGeom prst="parallelogram">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93" name="Freeform 31"/>
          <p:cNvSpPr>
            <a:spLocks/>
          </p:cNvSpPr>
          <p:nvPr/>
        </p:nvSpPr>
        <p:spPr bwMode="auto">
          <a:xfrm rot="4500000">
            <a:off x="4428090" y="3660045"/>
            <a:ext cx="660432" cy="374372"/>
          </a:xfrm>
          <a:custGeom>
            <a:avLst/>
            <a:gdLst>
              <a:gd name="T0" fmla="*/ 287 w 291"/>
              <a:gd name="T1" fmla="*/ 76 h 165"/>
              <a:gd name="T2" fmla="*/ 284 w 291"/>
              <a:gd name="T3" fmla="*/ 74 h 165"/>
              <a:gd name="T4" fmla="*/ 254 w 291"/>
              <a:gd name="T5" fmla="*/ 48 h 165"/>
              <a:gd name="T6" fmla="*/ 221 w 291"/>
              <a:gd name="T7" fmla="*/ 20 h 165"/>
              <a:gd name="T8" fmla="*/ 205 w 291"/>
              <a:gd name="T9" fmla="*/ 6 h 165"/>
              <a:gd name="T10" fmla="*/ 194 w 291"/>
              <a:gd name="T11" fmla="*/ 11 h 165"/>
              <a:gd name="T12" fmla="*/ 194 w 291"/>
              <a:gd name="T13" fmla="*/ 50 h 165"/>
              <a:gd name="T14" fmla="*/ 7 w 291"/>
              <a:gd name="T15" fmla="*/ 50 h 165"/>
              <a:gd name="T16" fmla="*/ 0 w 291"/>
              <a:gd name="T17" fmla="*/ 58 h 165"/>
              <a:gd name="T18" fmla="*/ 0 w 291"/>
              <a:gd name="T19" fmla="*/ 108 h 165"/>
              <a:gd name="T20" fmla="*/ 7 w 291"/>
              <a:gd name="T21" fmla="*/ 116 h 165"/>
              <a:gd name="T22" fmla="*/ 194 w 291"/>
              <a:gd name="T23" fmla="*/ 116 h 165"/>
              <a:gd name="T24" fmla="*/ 194 w 291"/>
              <a:gd name="T25" fmla="*/ 155 h 165"/>
              <a:gd name="T26" fmla="*/ 205 w 291"/>
              <a:gd name="T27" fmla="*/ 160 h 165"/>
              <a:gd name="T28" fmla="*/ 221 w 291"/>
              <a:gd name="T29" fmla="*/ 146 h 165"/>
              <a:gd name="T30" fmla="*/ 221 w 291"/>
              <a:gd name="T31" fmla="*/ 146 h 165"/>
              <a:gd name="T32" fmla="*/ 287 w 291"/>
              <a:gd name="T33" fmla="*/ 90 h 165"/>
              <a:gd name="T34" fmla="*/ 287 w 291"/>
              <a:gd name="T35" fmla="*/ 7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1" h="165">
                <a:moveTo>
                  <a:pt x="287" y="76"/>
                </a:moveTo>
                <a:cubicBezTo>
                  <a:pt x="284" y="74"/>
                  <a:pt x="284" y="74"/>
                  <a:pt x="284" y="74"/>
                </a:cubicBezTo>
                <a:cubicBezTo>
                  <a:pt x="254" y="48"/>
                  <a:pt x="254" y="48"/>
                  <a:pt x="254" y="48"/>
                </a:cubicBezTo>
                <a:cubicBezTo>
                  <a:pt x="221" y="20"/>
                  <a:pt x="221" y="20"/>
                  <a:pt x="221" y="20"/>
                </a:cubicBezTo>
                <a:cubicBezTo>
                  <a:pt x="205" y="6"/>
                  <a:pt x="205" y="6"/>
                  <a:pt x="205" y="6"/>
                </a:cubicBezTo>
                <a:cubicBezTo>
                  <a:pt x="199" y="0"/>
                  <a:pt x="194" y="3"/>
                  <a:pt x="194" y="11"/>
                </a:cubicBezTo>
                <a:cubicBezTo>
                  <a:pt x="194" y="50"/>
                  <a:pt x="194" y="50"/>
                  <a:pt x="194" y="50"/>
                </a:cubicBezTo>
                <a:cubicBezTo>
                  <a:pt x="7" y="50"/>
                  <a:pt x="7" y="50"/>
                  <a:pt x="7" y="50"/>
                </a:cubicBezTo>
                <a:cubicBezTo>
                  <a:pt x="3" y="50"/>
                  <a:pt x="0" y="54"/>
                  <a:pt x="0" y="58"/>
                </a:cubicBezTo>
                <a:cubicBezTo>
                  <a:pt x="0" y="108"/>
                  <a:pt x="0" y="108"/>
                  <a:pt x="0" y="108"/>
                </a:cubicBezTo>
                <a:cubicBezTo>
                  <a:pt x="0" y="112"/>
                  <a:pt x="3" y="116"/>
                  <a:pt x="7" y="116"/>
                </a:cubicBezTo>
                <a:cubicBezTo>
                  <a:pt x="194" y="116"/>
                  <a:pt x="194" y="116"/>
                  <a:pt x="194" y="116"/>
                </a:cubicBezTo>
                <a:cubicBezTo>
                  <a:pt x="194" y="155"/>
                  <a:pt x="194" y="155"/>
                  <a:pt x="194" y="155"/>
                </a:cubicBezTo>
                <a:cubicBezTo>
                  <a:pt x="194" y="163"/>
                  <a:pt x="199" y="165"/>
                  <a:pt x="205" y="160"/>
                </a:cubicBezTo>
                <a:cubicBezTo>
                  <a:pt x="221" y="146"/>
                  <a:pt x="221" y="146"/>
                  <a:pt x="221" y="146"/>
                </a:cubicBezTo>
                <a:cubicBezTo>
                  <a:pt x="221" y="146"/>
                  <a:pt x="221" y="146"/>
                  <a:pt x="221" y="146"/>
                </a:cubicBezTo>
                <a:cubicBezTo>
                  <a:pt x="287" y="90"/>
                  <a:pt x="287" y="90"/>
                  <a:pt x="287" y="90"/>
                </a:cubicBezTo>
                <a:cubicBezTo>
                  <a:pt x="291" y="86"/>
                  <a:pt x="291" y="80"/>
                  <a:pt x="287" y="76"/>
                </a:cubicBezTo>
              </a:path>
            </a:pathLst>
          </a:custGeom>
          <a:solidFill>
            <a:schemeClr val="bg1"/>
          </a:solidFill>
          <a:ln>
            <a:noFill/>
          </a:ln>
        </p:spPr>
        <p:txBody>
          <a:bodyPr vert="horz" wrap="square" lIns="91361" tIns="45680" rIns="91361" bIns="45680" numCol="1" anchor="t" anchorCtr="0" compatLnSpc="1">
            <a:prstTxWarp prst="textNoShape">
              <a:avLst/>
            </a:prstTxWarp>
          </a:bodyPr>
          <a:lstStyle/>
          <a:p>
            <a:pPr defTabSz="455769"/>
            <a:endParaRPr lang="en-US" sz="1797" dirty="0">
              <a:solidFill>
                <a:srgbClr val="009FDB"/>
              </a:solidFill>
            </a:endParaRPr>
          </a:p>
        </p:txBody>
      </p:sp>
      <p:pic>
        <p:nvPicPr>
          <p:cNvPr id="3079" name="Picture 7"/>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308850" y="5356944"/>
            <a:ext cx="8748225" cy="42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617228" y="3047557"/>
            <a:ext cx="7626738" cy="542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5" name="Picture 7"/>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rot="5400000">
            <a:off x="2736767" y="2896356"/>
            <a:ext cx="380809" cy="75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2" name="Picture 7"/>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rot="5400000">
            <a:off x="4567904" y="2284671"/>
            <a:ext cx="380809" cy="75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244595" y="3923195"/>
            <a:ext cx="9741223" cy="486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5" name="Picture 1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667708" y="4647252"/>
            <a:ext cx="9473145" cy="420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317579" y="3084837"/>
            <a:ext cx="963796" cy="43553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5769"/>
            <a:endParaRPr lang="en-US" sz="1797" dirty="0">
              <a:solidFill>
                <a:prstClr val="white"/>
              </a:solidFill>
            </a:endParaRPr>
          </a:p>
        </p:txBody>
      </p:sp>
      <p:grpSp>
        <p:nvGrpSpPr>
          <p:cNvPr id="6" name="Group 5"/>
          <p:cNvGrpSpPr/>
          <p:nvPr/>
        </p:nvGrpSpPr>
        <p:grpSpPr>
          <a:xfrm>
            <a:off x="1407478" y="3976282"/>
            <a:ext cx="7810968" cy="380814"/>
            <a:chOff x="1403812" y="3976707"/>
            <a:chExt cx="7817074" cy="381111"/>
          </a:xfrm>
        </p:grpSpPr>
        <p:pic>
          <p:nvPicPr>
            <p:cNvPr id="794" name="Picture 7"/>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rot="5400000">
              <a:off x="1592443" y="3788076"/>
              <a:ext cx="381106" cy="758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5" name="Picture 7"/>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rot="5400000">
              <a:off x="2776611" y="3788077"/>
              <a:ext cx="381106" cy="758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6" name="Picture 7"/>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rot="5400000">
              <a:off x="3921043" y="3788078"/>
              <a:ext cx="381106" cy="758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7" name="Picture 7"/>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rot="5400000">
              <a:off x="8651150" y="3788081"/>
              <a:ext cx="381106" cy="758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98" name="Picture 7"/>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rot="5400000">
            <a:off x="6549199" y="2896357"/>
            <a:ext cx="380809" cy="75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2479255" y="1616295"/>
            <a:ext cx="7434756" cy="1917465"/>
            <a:chOff x="2503340" y="1601575"/>
            <a:chExt cx="7440568" cy="1918964"/>
          </a:xfrm>
        </p:grpSpPr>
        <p:pic>
          <p:nvPicPr>
            <p:cNvPr id="799" name="Picture 11"/>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2503340" y="2977614"/>
              <a:ext cx="107959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4" name="Picture 11"/>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4308036" y="2358971"/>
              <a:ext cx="107959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5" name="Picture 11"/>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7768986" y="1601575"/>
              <a:ext cx="107959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6" name="Picture 11"/>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6359279" y="2960891"/>
              <a:ext cx="1075027" cy="546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7" name="Picture 11"/>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8864318" y="2944970"/>
              <a:ext cx="107959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86" name="Picture 4"/>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393744" y="2411156"/>
            <a:ext cx="1273960" cy="493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7" name="Picture 4"/>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393747" y="3096831"/>
            <a:ext cx="1531571" cy="493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763" y="3809703"/>
            <a:ext cx="12182478" cy="2425392"/>
          </a:xfrm>
          <a:prstGeom prst="rect">
            <a:avLst/>
          </a:prstGeom>
          <a:gradFill>
            <a:gsLst>
              <a:gs pos="0">
                <a:schemeClr val="accent5">
                  <a:alpha val="67000"/>
                </a:schemeClr>
              </a:gs>
              <a:gs pos="100000">
                <a:schemeClr val="accent5">
                  <a:alpha val="8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5769"/>
            <a:endParaRPr lang="en-US" sz="1797" dirty="0">
              <a:solidFill>
                <a:prstClr val="white"/>
              </a:solidFill>
            </a:endParaRPr>
          </a:p>
        </p:txBody>
      </p:sp>
      <p:pic>
        <p:nvPicPr>
          <p:cNvPr id="191" name="Picture 2"/>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l="15048" t="14338" r="15048" b="14338"/>
          <a:stretch/>
        </p:blipFill>
        <p:spPr bwMode="auto">
          <a:xfrm rot="5400000">
            <a:off x="6784731" y="1042856"/>
            <a:ext cx="686704" cy="1389915"/>
          </a:xfrm>
          <a:prstGeom prst="rect">
            <a:avLst/>
          </a:prstGeom>
          <a:ln>
            <a:noFill/>
          </a:ln>
          <a:effectLst>
            <a:outerShdw blurRad="292100" dist="139700" dir="2700000" sx="1000" sy="1000" algn="tl" rotWithShape="0">
              <a:srgbClr val="333333">
                <a:alpha val="65000"/>
              </a:srgbClr>
            </a:outerShdw>
          </a:effectLst>
          <a:extLst/>
        </p:spPr>
      </p:pic>
      <p:pic>
        <p:nvPicPr>
          <p:cNvPr id="192" name="Picture 2"/>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l="20493" t="14338" r="15048" b="14338"/>
          <a:stretch/>
        </p:blipFill>
        <p:spPr bwMode="auto">
          <a:xfrm rot="5400000">
            <a:off x="10618045" y="2682122"/>
            <a:ext cx="555721" cy="1285173"/>
          </a:xfrm>
          <a:prstGeom prst="rect">
            <a:avLst/>
          </a:prstGeom>
          <a:ln>
            <a:noFill/>
          </a:ln>
          <a:effectLst>
            <a:outerShdw blurRad="292100" dist="139700" dir="2700000" sx="1000" sy="1000" algn="tl" rotWithShape="0">
              <a:srgbClr val="333333">
                <a:alpha val="65000"/>
              </a:srgbClr>
            </a:outerShdw>
          </a:effectLst>
          <a:extLst/>
        </p:spPr>
      </p:pic>
      <p:pic>
        <p:nvPicPr>
          <p:cNvPr id="193" name="Picture 2"/>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l="20493" t="14338" r="15048" b="14338"/>
          <a:stretch/>
        </p:blipFill>
        <p:spPr bwMode="auto">
          <a:xfrm rot="5400000">
            <a:off x="2058297" y="2047213"/>
            <a:ext cx="624171" cy="1263923"/>
          </a:xfrm>
          <a:prstGeom prst="rect">
            <a:avLst/>
          </a:prstGeom>
          <a:ln>
            <a:noFill/>
          </a:ln>
          <a:effectLst>
            <a:outerShdw blurRad="292100" dist="139700" dir="2700000" sx="1000" sy="1000" algn="tl" rotWithShape="0">
              <a:srgbClr val="333333">
                <a:alpha val="65000"/>
              </a:srgbClr>
            </a:outerShdw>
          </a:effectLst>
          <a:extLst/>
        </p:spPr>
      </p:pic>
      <p:sp>
        <p:nvSpPr>
          <p:cNvPr id="196" name="Rectangle 195"/>
          <p:cNvSpPr/>
          <p:nvPr/>
        </p:nvSpPr>
        <p:spPr>
          <a:xfrm>
            <a:off x="5537399" y="1298572"/>
            <a:ext cx="6224721" cy="19187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r" defTabSz="455769"/>
            <a:r>
              <a:rPr lang="en-US" sz="1400" b="1" dirty="0">
                <a:solidFill>
                  <a:srgbClr val="000000"/>
                </a:solidFill>
              </a:rPr>
              <a:t>QPP PARKWAY</a:t>
            </a:r>
          </a:p>
        </p:txBody>
      </p:sp>
      <p:sp>
        <p:nvSpPr>
          <p:cNvPr id="194" name="TextBox 193"/>
          <p:cNvSpPr txBox="1"/>
          <p:nvPr/>
        </p:nvSpPr>
        <p:spPr>
          <a:xfrm>
            <a:off x="584161" y="839563"/>
            <a:ext cx="660432" cy="148164"/>
          </a:xfrm>
          <a:prstGeom prst="rect">
            <a:avLst/>
          </a:prstGeom>
          <a:solidFill>
            <a:schemeClr val="bg1"/>
          </a:solidFill>
          <a:ln>
            <a:noFill/>
          </a:ln>
        </p:spPr>
        <p:txBody>
          <a:bodyPr wrap="square" lIns="0" tIns="0" rIns="0" bIns="0" rtlCol="0">
            <a:noAutofit/>
          </a:bodyPr>
          <a:lstStyle/>
          <a:p>
            <a:pPr defTabSz="913578"/>
            <a:endParaRPr lang="en-US" sz="1400" dirty="0">
              <a:solidFill>
                <a:srgbClr val="44546A"/>
              </a:solidFill>
            </a:endParaRPr>
          </a:p>
        </p:txBody>
      </p:sp>
      <p:pic>
        <p:nvPicPr>
          <p:cNvPr id="195" name="Picture 2"/>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l="15048" t="14338" r="15048" b="14338"/>
          <a:stretch/>
        </p:blipFill>
        <p:spPr bwMode="auto">
          <a:xfrm rot="5400000">
            <a:off x="10784235" y="1933660"/>
            <a:ext cx="615990" cy="1313577"/>
          </a:xfrm>
          <a:prstGeom prst="rect">
            <a:avLst/>
          </a:prstGeom>
          <a:noFill/>
          <a:ln>
            <a:noFill/>
          </a:ln>
          <a:effectLst>
            <a:outerShdw sx="1000" sy="1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7" name="Picture 2"/>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a:stretch/>
        </p:blipFill>
        <p:spPr bwMode="auto">
          <a:xfrm rot="5400000">
            <a:off x="1685147" y="2795742"/>
            <a:ext cx="473955" cy="1096075"/>
          </a:xfrm>
          <a:prstGeom prst="rect">
            <a:avLst/>
          </a:prstGeom>
          <a:ln>
            <a:noFill/>
          </a:ln>
          <a:effectLst>
            <a:outerShdw blurRad="292100" dist="139700" dir="2700000" sx="1000" sy="1000" algn="tl" rotWithShape="0">
              <a:srgbClr val="333333">
                <a:alpha val="65000"/>
              </a:srgbClr>
            </a:outerShdw>
          </a:effectLst>
          <a:extLst/>
        </p:spPr>
      </p:pic>
      <p:pic>
        <p:nvPicPr>
          <p:cNvPr id="198" name="Picture 2"/>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l="20493" t="14338" r="15048" b="14338"/>
          <a:stretch/>
        </p:blipFill>
        <p:spPr bwMode="auto">
          <a:xfrm rot="5400000">
            <a:off x="9024194" y="1185557"/>
            <a:ext cx="590539" cy="1365693"/>
          </a:xfrm>
          <a:prstGeom prst="rect">
            <a:avLst/>
          </a:prstGeom>
          <a:ln>
            <a:noFill/>
          </a:ln>
          <a:effectLst>
            <a:outerShdw blurRad="292100" dist="139700" dir="2700000" sx="1000" sy="1000" algn="tl" rotWithShape="0">
              <a:srgbClr val="333333">
                <a:alpha val="65000"/>
              </a:srgbClr>
            </a:outerShdw>
          </a:effectLst>
          <a:extLst/>
        </p:spPr>
      </p:pic>
      <p:pic>
        <p:nvPicPr>
          <p:cNvPr id="199" name="Picture 2"/>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l="20493" t="14338" r="15048" b="14338"/>
          <a:stretch/>
        </p:blipFill>
        <p:spPr bwMode="auto">
          <a:xfrm rot="5400000">
            <a:off x="4575495" y="2025813"/>
            <a:ext cx="580753" cy="1343059"/>
          </a:xfrm>
          <a:prstGeom prst="rect">
            <a:avLst/>
          </a:prstGeom>
          <a:ln>
            <a:noFill/>
          </a:ln>
          <a:effectLst>
            <a:outerShdw blurRad="292100" dist="139700" dir="2700000" sx="1000" sy="1000" algn="tl" rotWithShape="0">
              <a:srgbClr val="333333">
                <a:alpha val="65000"/>
              </a:srgbClr>
            </a:outerShdw>
          </a:effectLst>
          <a:extLst/>
        </p:spPr>
      </p:pic>
      <p:pic>
        <p:nvPicPr>
          <p:cNvPr id="200" name="Content Placeholder 3"/>
          <p:cNvPicPr>
            <a:picLocks noGrp="1" noChangeAspect="1"/>
          </p:cNvPicPr>
          <p:nvPr>
            <p:ph sz="quarter" idx="12"/>
          </p:nvPr>
        </p:nvPicPr>
        <p:blipFill>
          <a:blip r:embed="rId20" cstate="screen">
            <a:extLst>
              <a:ext uri="{28A0092B-C50C-407E-A947-70E740481C1C}">
                <a14:useLocalDpi xmlns:a14="http://schemas.microsoft.com/office/drawing/2010/main"/>
              </a:ext>
            </a:extLst>
          </a:blip>
          <a:stretch>
            <a:fillRect/>
          </a:stretch>
        </p:blipFill>
        <p:spPr>
          <a:xfrm>
            <a:off x="7885673" y="2406963"/>
            <a:ext cx="1074694" cy="492904"/>
          </a:xfrm>
          <a:prstGeom prst="rect">
            <a:avLst/>
          </a:prstGeom>
          <a:noFill/>
          <a:scene3d>
            <a:camera prst="obliqueBottomRight">
              <a:rot lat="0" lon="0" rev="0"/>
            </a:camera>
            <a:lightRig rig="flat" dir="t"/>
          </a:scene3d>
        </p:spPr>
      </p:pic>
      <p:pic>
        <p:nvPicPr>
          <p:cNvPr id="201" name="Content Placeholder 3"/>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0316471" y="1662225"/>
            <a:ext cx="1076985" cy="493955"/>
          </a:xfrm>
          <a:prstGeom prst="rect">
            <a:avLst/>
          </a:prstGeom>
          <a:noFill/>
          <a:scene3d>
            <a:camera prst="obliqueBottomRight">
              <a:rot lat="0" lon="0" rev="0"/>
            </a:camera>
            <a:lightRig rig="flat" dir="t"/>
          </a:scene3d>
        </p:spPr>
      </p:pic>
      <p:pic>
        <p:nvPicPr>
          <p:cNvPr id="203" name="Content Placeholder 3"/>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6290727" y="3070349"/>
            <a:ext cx="1074694" cy="492904"/>
          </a:xfrm>
          <a:prstGeom prst="rect">
            <a:avLst/>
          </a:prstGeom>
          <a:noFill/>
          <a:scene3d>
            <a:camera prst="obliqueBottomRight">
              <a:rot lat="0" lon="0" rev="0"/>
            </a:camera>
            <a:lightRig rig="flat" dir="t"/>
          </a:scene3d>
        </p:spPr>
      </p:pic>
      <p:sp>
        <p:nvSpPr>
          <p:cNvPr id="202" name="Slide Number Placeholder 3"/>
          <p:cNvSpPr txBox="1">
            <a:spLocks/>
          </p:cNvSpPr>
          <p:nvPr/>
        </p:nvSpPr>
        <p:spPr>
          <a:xfrm>
            <a:off x="270399" y="6334909"/>
            <a:ext cx="293989" cy="224731"/>
          </a:xfrm>
          <a:prstGeom prst="rect">
            <a:avLst/>
          </a:prstGeom>
        </p:spPr>
        <p:txBody>
          <a:bodyPr vert="horz" lIns="0" tIns="0" rIns="0" bIns="0" rtlCol="0" anchor="t"/>
          <a:lstStyle>
            <a:defPPr>
              <a:defRPr lang="en-US"/>
            </a:defPPr>
            <a:lvl1pPr marL="0" algn="l" defTabSz="457200" rtl="0" eaLnBrk="1" latinLnBrk="0" hangingPunct="1">
              <a:lnSpc>
                <a:spcPts val="1000"/>
              </a:lnSpc>
              <a:defRPr sz="800" b="0" kern="120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tx1"/>
                </a:solidFill>
              </a:rPr>
              <a:t>27</a:t>
            </a:r>
          </a:p>
        </p:txBody>
      </p:sp>
    </p:spTree>
    <p:extLst>
      <p:ext uri="{BB962C8B-B14F-4D97-AF65-F5344CB8AC3E}">
        <p14:creationId xmlns:p14="http://schemas.microsoft.com/office/powerpoint/2010/main" val="206363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390"/>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nodeType="withEffect">
                                  <p:stCondLst>
                                    <p:cond delay="500"/>
                                  </p:stCondLst>
                                  <p:childTnLst>
                                    <p:anim calcmode="discrete" valueType="str">
                                      <p:cBhvr>
                                        <p:cTn id="8" dur="1000" fill="hold"/>
                                        <p:tgtEl>
                                          <p:spTgt spid="371"/>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nodeType="withEffect">
                                  <p:stCondLst>
                                    <p:cond delay="0"/>
                                  </p:stCondLst>
                                  <p:childTnLst>
                                    <p:anim calcmode="discrete" valueType="str">
                                      <p:cBhvr>
                                        <p:cTn id="10" dur="1000" fill="hold"/>
                                        <p:tgtEl>
                                          <p:spTgt spid="604"/>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nodeType="withEffect">
                                  <p:stCondLst>
                                    <p:cond delay="500"/>
                                  </p:stCondLst>
                                  <p:childTnLst>
                                    <p:anim calcmode="discrete" valueType="str">
                                      <p:cBhvr>
                                        <p:cTn id="12" dur="1000" fill="hold"/>
                                        <p:tgtEl>
                                          <p:spTgt spid="585"/>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nodeType="withEffect">
                                  <p:stCondLst>
                                    <p:cond delay="0"/>
                                  </p:stCondLst>
                                  <p:childTnLst>
                                    <p:anim calcmode="discrete" valueType="str">
                                      <p:cBhvr>
                                        <p:cTn id="14" dur="3000" fill="hold"/>
                                        <p:tgtEl>
                                          <p:spTgt spid="715"/>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nodeType="withEffect">
                                  <p:stCondLst>
                                    <p:cond delay="1500"/>
                                  </p:stCondLst>
                                  <p:childTnLst>
                                    <p:anim calcmode="discrete" valueType="str">
                                      <p:cBhvr>
                                        <p:cTn id="16" dur="3000" fill="hold"/>
                                        <p:tgtEl>
                                          <p:spTgt spid="696"/>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nodeType="withEffect">
                                  <p:stCondLst>
                                    <p:cond delay="0"/>
                                  </p:stCondLst>
                                  <p:childTnLst>
                                    <p:anim calcmode="discrete" valueType="str">
                                      <p:cBhvr>
                                        <p:cTn id="18" dur="3000" fill="hold"/>
                                        <p:tgtEl>
                                          <p:spTgt spid="752"/>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nodeType="withEffect">
                                  <p:stCondLst>
                                    <p:cond delay="1500"/>
                                  </p:stCondLst>
                                  <p:childTnLst>
                                    <p:anim calcmode="discrete" valueType="str">
                                      <p:cBhvr>
                                        <p:cTn id="20" dur="3000" fill="hold"/>
                                        <p:tgtEl>
                                          <p:spTgt spid="733"/>
                                        </p:tgtEl>
                                        <p:attrNameLst>
                                          <p:attrName>style.visibility</p:attrName>
                                        </p:attrNameLst>
                                      </p:cBhvr>
                                      <p:tavLst>
                                        <p:tav tm="0">
                                          <p:val>
                                            <p:strVal val="hidden"/>
                                          </p:val>
                                        </p:tav>
                                        <p:tav tm="50000">
                                          <p:val>
                                            <p:strVal val="visible"/>
                                          </p:val>
                                        </p:tav>
                                      </p:tavLst>
                                    </p:anim>
                                  </p:childTnLst>
                                </p:cTn>
                              </p:par>
                              <p:par>
                                <p:cTn id="21" presetID="10" presetClass="entr" presetSubtype="0" fill="hold" grpId="0" nodeType="withEffect">
                                  <p:stCondLst>
                                    <p:cond delay="1500"/>
                                  </p:stCondLst>
                                  <p:childTnLst>
                                    <p:set>
                                      <p:cBhvr>
                                        <p:cTn id="22" dur="1" fill="hold">
                                          <p:stCondLst>
                                            <p:cond delay="0"/>
                                          </p:stCondLst>
                                        </p:cTn>
                                        <p:tgtEl>
                                          <p:spTgt spid="448"/>
                                        </p:tgtEl>
                                        <p:attrNameLst>
                                          <p:attrName>style.visibility</p:attrName>
                                        </p:attrNameLst>
                                      </p:cBhvr>
                                      <p:to>
                                        <p:strVal val="visible"/>
                                      </p:to>
                                    </p:set>
                                    <p:animEffect transition="in" filter="fade">
                                      <p:cBhvr>
                                        <p:cTn id="23" dur="500"/>
                                        <p:tgtEl>
                                          <p:spTgt spid="448"/>
                                        </p:tgtEl>
                                      </p:cBhvr>
                                    </p:animEffect>
                                  </p:childTnLst>
                                </p:cTn>
                              </p:par>
                              <p:par>
                                <p:cTn id="24" presetID="10" presetClass="entr" presetSubtype="0" fill="hold" grpId="0" nodeType="withEffect">
                                  <p:stCondLst>
                                    <p:cond delay="1500"/>
                                  </p:stCondLst>
                                  <p:childTnLst>
                                    <p:set>
                                      <p:cBhvr>
                                        <p:cTn id="25" dur="1" fill="hold">
                                          <p:stCondLst>
                                            <p:cond delay="0"/>
                                          </p:stCondLst>
                                        </p:cTn>
                                        <p:tgtEl>
                                          <p:spTgt spid="793"/>
                                        </p:tgtEl>
                                        <p:attrNameLst>
                                          <p:attrName>style.visibility</p:attrName>
                                        </p:attrNameLst>
                                      </p:cBhvr>
                                      <p:to>
                                        <p:strVal val="visible"/>
                                      </p:to>
                                    </p:set>
                                    <p:animEffect transition="in" filter="fade">
                                      <p:cBhvr>
                                        <p:cTn id="26" dur="500"/>
                                        <p:tgtEl>
                                          <p:spTgt spid="793"/>
                                        </p:tgtEl>
                                      </p:cBhvr>
                                    </p:animEffect>
                                  </p:childTnLst>
                                </p:cTn>
                              </p:par>
                              <p:par>
                                <p:cTn id="27" presetID="42" presetClass="path" presetSubtype="0" accel="50000" decel="50000" fill="hold" nodeType="withEffect">
                                  <p:stCondLst>
                                    <p:cond delay="1500"/>
                                  </p:stCondLst>
                                  <p:childTnLst>
                                    <p:animMotion origin="layout" path="M -3.54167E-6 -3.7037E-6 L 0.15235 0.32848 " pathEditMode="relative" rAng="0" ptsTypes="AA">
                                      <p:cBhvr>
                                        <p:cTn id="28" dur="2000" fill="hold"/>
                                        <p:tgtEl>
                                          <p:spTgt spid="453"/>
                                        </p:tgtEl>
                                        <p:attrNameLst>
                                          <p:attrName>ppt_x</p:attrName>
                                          <p:attrName>ppt_y</p:attrName>
                                        </p:attrNameLst>
                                      </p:cBhvr>
                                      <p:rCtr x="7617" y="16412"/>
                                    </p:animMotion>
                                  </p:childTnLst>
                                </p:cTn>
                              </p:par>
                              <p:par>
                                <p:cTn id="29" presetID="42" presetClass="path" presetSubtype="0" accel="50000" decel="50000" fill="hold" nodeType="withEffect">
                                  <p:stCondLst>
                                    <p:cond delay="1500"/>
                                  </p:stCondLst>
                                  <p:childTnLst>
                                    <p:animMotion origin="layout" path="M -3.125E-6 3.7037E-6 L 0.1625 0.13402 " pathEditMode="relative" rAng="0" ptsTypes="AA">
                                      <p:cBhvr>
                                        <p:cTn id="30" dur="2000" fill="hold"/>
                                        <p:tgtEl>
                                          <p:spTgt spid="465"/>
                                        </p:tgtEl>
                                        <p:attrNameLst>
                                          <p:attrName>ppt_x</p:attrName>
                                          <p:attrName>ppt_y</p:attrName>
                                        </p:attrNameLst>
                                      </p:cBhvr>
                                      <p:rCtr x="8125" y="6690"/>
                                    </p:animMotion>
                                  </p:childTnLst>
                                </p:cTn>
                              </p:par>
                              <p:par>
                                <p:cTn id="31" presetID="42" presetClass="path" presetSubtype="0" accel="50000" decel="50000" fill="hold" nodeType="withEffect">
                                  <p:stCondLst>
                                    <p:cond delay="1500"/>
                                  </p:stCondLst>
                                  <p:childTnLst>
                                    <p:animMotion origin="layout" path="M -4.375E-6 -4.44444E-6 L 0.17253 0.22778 " pathEditMode="relative" rAng="0" ptsTypes="AA">
                                      <p:cBhvr>
                                        <p:cTn id="32" dur="2000" fill="hold"/>
                                        <p:tgtEl>
                                          <p:spTgt spid="462"/>
                                        </p:tgtEl>
                                        <p:attrNameLst>
                                          <p:attrName>ppt_x</p:attrName>
                                          <p:attrName>ppt_y</p:attrName>
                                        </p:attrNameLst>
                                      </p:cBhvr>
                                      <p:rCtr x="8620" y="11389"/>
                                    </p:animMotion>
                                  </p:childTnLst>
                                </p:cTn>
                              </p:par>
                              <p:par>
                                <p:cTn id="33" presetID="42" presetClass="path" presetSubtype="0" accel="50000" decel="50000" fill="hold" nodeType="withEffect">
                                  <p:stCondLst>
                                    <p:cond delay="1500"/>
                                  </p:stCondLst>
                                  <p:childTnLst>
                                    <p:animMotion origin="layout" path="M -3.75E-6 3.7037E-6 L 0.22344 0.13009 " pathEditMode="relative" rAng="0" ptsTypes="AA">
                                      <p:cBhvr>
                                        <p:cTn id="34" dur="2000" fill="hold"/>
                                        <p:tgtEl>
                                          <p:spTgt spid="455"/>
                                        </p:tgtEl>
                                        <p:attrNameLst>
                                          <p:attrName>ppt_x</p:attrName>
                                          <p:attrName>ppt_y</p:attrName>
                                        </p:attrNameLst>
                                      </p:cBhvr>
                                      <p:rCtr x="11172" y="6505"/>
                                    </p:animMotion>
                                  </p:childTnLst>
                                </p:cTn>
                              </p:par>
                              <p:par>
                                <p:cTn id="35" presetID="42" presetClass="path" presetSubtype="0" accel="50000" decel="50000" fill="hold" nodeType="withEffect">
                                  <p:stCondLst>
                                    <p:cond delay="1500"/>
                                  </p:stCondLst>
                                  <p:childTnLst>
                                    <p:animMotion origin="layout" path="M -2.5E-6 1.11111E-6 L -2.5E-6 0.09005 " pathEditMode="relative" rAng="0" ptsTypes="AA">
                                      <p:cBhvr>
                                        <p:cTn id="36" dur="2000" fill="hold"/>
                                        <p:tgtEl>
                                          <p:spTgt spid="3084"/>
                                        </p:tgtEl>
                                        <p:attrNameLst>
                                          <p:attrName>ppt_x</p:attrName>
                                          <p:attrName>ppt_y</p:attrName>
                                        </p:attrNameLst>
                                      </p:cBhvr>
                                      <p:rCtr x="0" y="4491"/>
                                    </p:animMotion>
                                  </p:childTnLst>
                                </p:cTn>
                              </p:par>
                              <p:par>
                                <p:cTn id="37" presetID="42" presetClass="path" presetSubtype="0" accel="50000" decel="50000" fill="hold" nodeType="withEffect">
                                  <p:stCondLst>
                                    <p:cond delay="1500"/>
                                  </p:stCondLst>
                                  <p:childTnLst>
                                    <p:animMotion origin="layout" path="M -0.0237 -0.01065 L -0.0237 0.0956 " pathEditMode="relative" rAng="0" ptsTypes="AA">
                                      <p:cBhvr>
                                        <p:cTn id="38" dur="2000" fill="hold"/>
                                        <p:tgtEl>
                                          <p:spTgt spid="3085"/>
                                        </p:tgtEl>
                                        <p:attrNameLst>
                                          <p:attrName>ppt_x</p:attrName>
                                          <p:attrName>ppt_y</p:attrName>
                                        </p:attrNameLst>
                                      </p:cBhvr>
                                      <p:rCtr x="0" y="5301"/>
                                    </p:animMotion>
                                  </p:childTnLst>
                                </p:cTn>
                              </p:par>
                              <p:par>
                                <p:cTn id="39" presetID="10" presetClass="exit" presetSubtype="0" fill="hold" nodeType="withEffect">
                                  <p:stCondLst>
                                    <p:cond delay="1500"/>
                                  </p:stCondLst>
                                  <p:childTnLst>
                                    <p:animEffect transition="out" filter="fade">
                                      <p:cBhvr>
                                        <p:cTn id="40" dur="500"/>
                                        <p:tgtEl>
                                          <p:spTgt spid="3079"/>
                                        </p:tgtEl>
                                      </p:cBhvr>
                                    </p:animEffect>
                                    <p:set>
                                      <p:cBhvr>
                                        <p:cTn id="41" dur="1" fill="hold">
                                          <p:stCondLst>
                                            <p:cond delay="499"/>
                                          </p:stCondLst>
                                        </p:cTn>
                                        <p:tgtEl>
                                          <p:spTgt spid="3079"/>
                                        </p:tgtEl>
                                        <p:attrNameLst>
                                          <p:attrName>style.visibility</p:attrName>
                                        </p:attrNameLst>
                                      </p:cBhvr>
                                      <p:to>
                                        <p:strVal val="hidden"/>
                                      </p:to>
                                    </p:set>
                                  </p:childTnLst>
                                </p:cTn>
                              </p:par>
                            </p:childTnLst>
                          </p:cTn>
                        </p:par>
                        <p:par>
                          <p:cTn id="42" fill="hold">
                            <p:stCondLst>
                              <p:cond delay="4500"/>
                            </p:stCondLst>
                            <p:childTnLst>
                              <p:par>
                                <p:cTn id="43" presetID="10" presetClass="entr" presetSubtype="0" fill="hold"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250"/>
                                        <p:tgtEl>
                                          <p:spTgt spid="6"/>
                                        </p:tgtEl>
                                      </p:cBhvr>
                                    </p:animEffect>
                                  </p:childTnLst>
                                </p:cTn>
                              </p:par>
                              <p:par>
                                <p:cTn id="46" presetID="10" presetClass="entr" presetSubtype="0"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500"/>
                                        <p:tgtEl>
                                          <p:spTgt spid="4"/>
                                        </p:tgtEl>
                                      </p:cBhvr>
                                    </p:animEffect>
                                  </p:childTnLst>
                                </p:cTn>
                              </p:par>
                              <p:par>
                                <p:cTn id="52" presetID="10" presetClass="exit" presetSubtype="0" fill="hold" grpId="1" nodeType="withEffect">
                                  <p:stCondLst>
                                    <p:cond delay="0"/>
                                  </p:stCondLst>
                                  <p:childTnLst>
                                    <p:animEffect transition="out" filter="fade">
                                      <p:cBhvr>
                                        <p:cTn id="53" dur="500"/>
                                        <p:tgtEl>
                                          <p:spTgt spid="448"/>
                                        </p:tgtEl>
                                      </p:cBhvr>
                                    </p:animEffect>
                                    <p:set>
                                      <p:cBhvr>
                                        <p:cTn id="54" dur="1" fill="hold">
                                          <p:stCondLst>
                                            <p:cond delay="499"/>
                                          </p:stCondLst>
                                        </p:cTn>
                                        <p:tgtEl>
                                          <p:spTgt spid="448"/>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793"/>
                                        </p:tgtEl>
                                      </p:cBhvr>
                                    </p:animEffect>
                                    <p:set>
                                      <p:cBhvr>
                                        <p:cTn id="57" dur="1" fill="hold">
                                          <p:stCondLst>
                                            <p:cond delay="499"/>
                                          </p:stCondLst>
                                        </p:cTn>
                                        <p:tgtEl>
                                          <p:spTgt spid="793"/>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195"/>
                                        </p:tgtEl>
                                        <p:attrNameLst>
                                          <p:attrName>style.visibility</p:attrName>
                                        </p:attrNameLst>
                                      </p:cBhvr>
                                      <p:to>
                                        <p:strVal val="visible"/>
                                      </p:to>
                                    </p:set>
                                    <p:animEffect transition="in" filter="fade">
                                      <p:cBhvr>
                                        <p:cTn id="60" dur="1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 grpId="0" animBg="1"/>
      <p:bldP spid="448" grpId="1" animBg="1"/>
      <p:bldP spid="793" grpId="0" animBg="1"/>
      <p:bldP spid="793" grpId="1"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69648" y="2082909"/>
            <a:ext cx="6448900" cy="3088248"/>
          </a:xfrm>
          <a:prstGeom prst="rect">
            <a:avLst/>
          </a:prstGeom>
          <a:blipFill>
            <a:blip r:embed="rId2" cstate="print"/>
            <a:stretch>
              <a:fillRect/>
            </a:stretch>
          </a:blipFill>
        </p:spPr>
        <p:txBody>
          <a:bodyPr wrap="square" lIns="0" tIns="0" rIns="0" bIns="0" rtlCol="0"/>
          <a:lstStyle/>
          <a:p>
            <a:pPr defTabSz="554401">
              <a:defRPr/>
            </a:pPr>
            <a:endParaRPr sz="1091">
              <a:solidFill>
                <a:prstClr val="black"/>
              </a:solidFill>
              <a:latin typeface="Calibri"/>
            </a:endParaRPr>
          </a:p>
        </p:txBody>
      </p:sp>
      <p:sp>
        <p:nvSpPr>
          <p:cNvPr id="3" name="object 3"/>
          <p:cNvSpPr txBox="1"/>
          <p:nvPr/>
        </p:nvSpPr>
        <p:spPr>
          <a:xfrm>
            <a:off x="8734968" y="4295873"/>
            <a:ext cx="1547665" cy="154763"/>
          </a:xfrm>
          <a:prstGeom prst="rect">
            <a:avLst/>
          </a:prstGeom>
        </p:spPr>
        <p:txBody>
          <a:bodyPr vert="horz" wrap="square" lIns="0" tIns="10010" rIns="0" bIns="0" rtlCol="0">
            <a:spAutoFit/>
          </a:bodyPr>
          <a:lstStyle/>
          <a:p>
            <a:pPr marL="7700" defTabSz="554401">
              <a:spcBef>
                <a:spcPts val="79"/>
              </a:spcBef>
              <a:defRPr/>
            </a:pPr>
            <a:r>
              <a:rPr sz="940" spc="-15" dirty="0">
                <a:solidFill>
                  <a:prstClr val="black"/>
                </a:solidFill>
                <a:latin typeface="Arial"/>
                <a:cs typeface="Arial"/>
              </a:rPr>
              <a:t>LTE </a:t>
            </a:r>
            <a:r>
              <a:rPr sz="940" dirty="0">
                <a:solidFill>
                  <a:prstClr val="black"/>
                </a:solidFill>
                <a:latin typeface="Arial"/>
                <a:cs typeface="Arial"/>
              </a:rPr>
              <a:t>with </a:t>
            </a:r>
            <a:r>
              <a:rPr sz="940" spc="3" dirty="0">
                <a:solidFill>
                  <a:prstClr val="black"/>
                </a:solidFill>
                <a:latin typeface="Arial"/>
                <a:cs typeface="Arial"/>
              </a:rPr>
              <a:t>Priority</a:t>
            </a:r>
            <a:r>
              <a:rPr sz="940" spc="-15" dirty="0">
                <a:solidFill>
                  <a:prstClr val="black"/>
                </a:solidFill>
                <a:latin typeface="Arial"/>
                <a:cs typeface="Arial"/>
              </a:rPr>
              <a:t> </a:t>
            </a:r>
            <a:r>
              <a:rPr sz="940" spc="6" dirty="0">
                <a:solidFill>
                  <a:prstClr val="black"/>
                </a:solidFill>
                <a:latin typeface="Arial"/>
                <a:cs typeface="Arial"/>
              </a:rPr>
              <a:t>Preemption</a:t>
            </a:r>
            <a:endParaRPr sz="940">
              <a:solidFill>
                <a:prstClr val="black"/>
              </a:solidFill>
              <a:latin typeface="Arial"/>
              <a:cs typeface="Arial"/>
            </a:endParaRPr>
          </a:p>
        </p:txBody>
      </p:sp>
      <p:sp>
        <p:nvSpPr>
          <p:cNvPr id="4" name="object 4"/>
          <p:cNvSpPr txBox="1"/>
          <p:nvPr/>
        </p:nvSpPr>
        <p:spPr>
          <a:xfrm>
            <a:off x="8734968" y="4823216"/>
            <a:ext cx="1049871" cy="308177"/>
          </a:xfrm>
          <a:prstGeom prst="rect">
            <a:avLst/>
          </a:prstGeom>
        </p:spPr>
        <p:txBody>
          <a:bodyPr vert="horz" wrap="square" lIns="0" tIns="1540" rIns="0" bIns="0" rtlCol="0">
            <a:spAutoFit/>
          </a:bodyPr>
          <a:lstStyle/>
          <a:p>
            <a:pPr marL="7700" marR="3080" defTabSz="554401">
              <a:lnSpc>
                <a:spcPct val="105700"/>
              </a:lnSpc>
              <a:spcBef>
                <a:spcPts val="12"/>
              </a:spcBef>
              <a:defRPr/>
            </a:pPr>
            <a:r>
              <a:rPr sz="940" spc="-15" dirty="0">
                <a:solidFill>
                  <a:prstClr val="black"/>
                </a:solidFill>
                <a:latin typeface="Arial"/>
                <a:cs typeface="Arial"/>
              </a:rPr>
              <a:t>LTE </a:t>
            </a:r>
            <a:r>
              <a:rPr sz="940" spc="6" dirty="0">
                <a:solidFill>
                  <a:prstClr val="black"/>
                </a:solidFill>
                <a:latin typeface="Arial"/>
                <a:cs typeface="Arial"/>
              </a:rPr>
              <a:t>Band </a:t>
            </a:r>
            <a:r>
              <a:rPr sz="940" spc="3" dirty="0">
                <a:solidFill>
                  <a:prstClr val="black"/>
                </a:solidFill>
                <a:latin typeface="Arial"/>
                <a:cs typeface="Arial"/>
              </a:rPr>
              <a:t>14 </a:t>
            </a:r>
            <a:r>
              <a:rPr sz="940" dirty="0">
                <a:solidFill>
                  <a:prstClr val="black"/>
                </a:solidFill>
                <a:latin typeface="Arial"/>
                <a:cs typeface="Arial"/>
              </a:rPr>
              <a:t>with  </a:t>
            </a:r>
            <a:r>
              <a:rPr sz="940" spc="3" dirty="0">
                <a:solidFill>
                  <a:prstClr val="black"/>
                </a:solidFill>
                <a:latin typeface="Arial"/>
                <a:cs typeface="Arial"/>
              </a:rPr>
              <a:t>Priority</a:t>
            </a:r>
            <a:r>
              <a:rPr sz="940" spc="-49" dirty="0">
                <a:solidFill>
                  <a:prstClr val="black"/>
                </a:solidFill>
                <a:latin typeface="Arial"/>
                <a:cs typeface="Arial"/>
              </a:rPr>
              <a:t> </a:t>
            </a:r>
            <a:r>
              <a:rPr sz="940" spc="6" dirty="0">
                <a:solidFill>
                  <a:prstClr val="black"/>
                </a:solidFill>
                <a:latin typeface="Arial"/>
                <a:cs typeface="Arial"/>
              </a:rPr>
              <a:t>Preemption</a:t>
            </a:r>
            <a:endParaRPr sz="940">
              <a:solidFill>
                <a:prstClr val="black"/>
              </a:solidFill>
              <a:latin typeface="Arial"/>
              <a:cs typeface="Arial"/>
            </a:endParaRPr>
          </a:p>
        </p:txBody>
      </p:sp>
      <p:sp>
        <p:nvSpPr>
          <p:cNvPr id="5" name="object 5"/>
          <p:cNvSpPr/>
          <p:nvPr/>
        </p:nvSpPr>
        <p:spPr>
          <a:xfrm>
            <a:off x="8113205" y="4134499"/>
            <a:ext cx="496254" cy="496254"/>
          </a:xfrm>
          <a:custGeom>
            <a:avLst/>
            <a:gdLst/>
            <a:ahLst/>
            <a:cxnLst/>
            <a:rect l="l" t="t" r="r" b="b"/>
            <a:pathLst>
              <a:path w="818515" h="818515">
                <a:moveTo>
                  <a:pt x="0" y="818414"/>
                </a:moveTo>
                <a:lnTo>
                  <a:pt x="818414" y="818414"/>
                </a:lnTo>
                <a:lnTo>
                  <a:pt x="818414" y="0"/>
                </a:lnTo>
                <a:lnTo>
                  <a:pt x="0" y="0"/>
                </a:lnTo>
                <a:lnTo>
                  <a:pt x="0" y="818414"/>
                </a:lnTo>
                <a:close/>
              </a:path>
            </a:pathLst>
          </a:custGeom>
          <a:solidFill>
            <a:srgbClr val="1371AE"/>
          </a:solidFill>
        </p:spPr>
        <p:txBody>
          <a:bodyPr wrap="square" lIns="0" tIns="0" rIns="0" bIns="0" rtlCol="0"/>
          <a:lstStyle/>
          <a:p>
            <a:pPr defTabSz="554401">
              <a:defRPr/>
            </a:pPr>
            <a:endParaRPr sz="1091">
              <a:solidFill>
                <a:prstClr val="black"/>
              </a:solidFill>
              <a:latin typeface="Calibri"/>
            </a:endParaRPr>
          </a:p>
        </p:txBody>
      </p:sp>
      <p:sp>
        <p:nvSpPr>
          <p:cNvPr id="6" name="object 6"/>
          <p:cNvSpPr/>
          <p:nvPr/>
        </p:nvSpPr>
        <p:spPr>
          <a:xfrm>
            <a:off x="8113205" y="4732963"/>
            <a:ext cx="496254" cy="496254"/>
          </a:xfrm>
          <a:custGeom>
            <a:avLst/>
            <a:gdLst/>
            <a:ahLst/>
            <a:cxnLst/>
            <a:rect l="l" t="t" r="r" b="b"/>
            <a:pathLst>
              <a:path w="818515" h="818515">
                <a:moveTo>
                  <a:pt x="0" y="818414"/>
                </a:moveTo>
                <a:lnTo>
                  <a:pt x="818414" y="818414"/>
                </a:lnTo>
                <a:lnTo>
                  <a:pt x="818414" y="0"/>
                </a:lnTo>
                <a:lnTo>
                  <a:pt x="0" y="0"/>
                </a:lnTo>
                <a:lnTo>
                  <a:pt x="0" y="818414"/>
                </a:lnTo>
                <a:close/>
              </a:path>
            </a:pathLst>
          </a:custGeom>
          <a:solidFill>
            <a:srgbClr val="0E5273"/>
          </a:solidFill>
        </p:spPr>
        <p:txBody>
          <a:bodyPr wrap="square" lIns="0" tIns="0" rIns="0" bIns="0" rtlCol="0"/>
          <a:lstStyle/>
          <a:p>
            <a:pPr defTabSz="554401">
              <a:defRPr/>
            </a:pPr>
            <a:endParaRPr sz="1091">
              <a:solidFill>
                <a:prstClr val="black"/>
              </a:solidFill>
              <a:latin typeface="Calibri"/>
            </a:endParaRPr>
          </a:p>
        </p:txBody>
      </p:sp>
      <p:sp>
        <p:nvSpPr>
          <p:cNvPr id="7" name="object 7"/>
          <p:cNvSpPr txBox="1"/>
          <p:nvPr/>
        </p:nvSpPr>
        <p:spPr>
          <a:xfrm>
            <a:off x="1370427" y="5114298"/>
            <a:ext cx="2677230" cy="98722"/>
          </a:xfrm>
          <a:prstGeom prst="rect">
            <a:avLst/>
          </a:prstGeom>
        </p:spPr>
        <p:txBody>
          <a:bodyPr vert="horz" wrap="square" lIns="0" tIns="10010" rIns="0" bIns="0" rtlCol="0">
            <a:spAutoFit/>
          </a:bodyPr>
          <a:lstStyle/>
          <a:p>
            <a:pPr marL="7700" defTabSz="554401">
              <a:spcBef>
                <a:spcPts val="79"/>
              </a:spcBef>
              <a:defRPr/>
            </a:pPr>
            <a:r>
              <a:rPr sz="576" spc="3" dirty="0">
                <a:solidFill>
                  <a:prstClr val="black"/>
                </a:solidFill>
                <a:latin typeface="Arial"/>
                <a:cs typeface="Arial"/>
              </a:rPr>
              <a:t>FirstNet Network </a:t>
            </a:r>
            <a:r>
              <a:rPr sz="576" spc="6" dirty="0">
                <a:solidFill>
                  <a:prstClr val="black"/>
                </a:solidFill>
                <a:latin typeface="Arial"/>
                <a:cs typeface="Arial"/>
              </a:rPr>
              <a:t>Outdoor </a:t>
            </a:r>
            <a:r>
              <a:rPr sz="576" spc="-6" dirty="0">
                <a:solidFill>
                  <a:prstClr val="black"/>
                </a:solidFill>
                <a:latin typeface="Arial"/>
                <a:cs typeface="Arial"/>
              </a:rPr>
              <a:t>LTE </a:t>
            </a:r>
            <a:r>
              <a:rPr sz="576" spc="3" dirty="0">
                <a:solidFill>
                  <a:prstClr val="black"/>
                </a:solidFill>
                <a:latin typeface="Arial"/>
                <a:cs typeface="Arial"/>
              </a:rPr>
              <a:t>Coverage at Full Operational </a:t>
            </a:r>
            <a:r>
              <a:rPr sz="576" dirty="0">
                <a:solidFill>
                  <a:prstClr val="black"/>
                </a:solidFill>
                <a:latin typeface="Arial"/>
                <a:cs typeface="Arial"/>
              </a:rPr>
              <a:t>Capability </a:t>
            </a:r>
            <a:r>
              <a:rPr sz="576" spc="3" dirty="0">
                <a:solidFill>
                  <a:prstClr val="black"/>
                </a:solidFill>
                <a:latin typeface="Arial"/>
                <a:cs typeface="Arial"/>
              </a:rPr>
              <a:t>by</a:t>
            </a:r>
            <a:r>
              <a:rPr sz="576" spc="39" dirty="0">
                <a:solidFill>
                  <a:prstClr val="black"/>
                </a:solidFill>
                <a:latin typeface="Arial"/>
                <a:cs typeface="Arial"/>
              </a:rPr>
              <a:t> </a:t>
            </a:r>
            <a:r>
              <a:rPr sz="576" spc="3" dirty="0">
                <a:solidFill>
                  <a:prstClr val="black"/>
                </a:solidFill>
                <a:latin typeface="Arial"/>
                <a:cs typeface="Arial"/>
              </a:rPr>
              <a:t>2022.</a:t>
            </a:r>
            <a:endParaRPr sz="576">
              <a:solidFill>
                <a:prstClr val="black"/>
              </a:solidFill>
              <a:latin typeface="Arial"/>
              <a:cs typeface="Arial"/>
            </a:endParaRPr>
          </a:p>
        </p:txBody>
      </p:sp>
      <p:sp>
        <p:nvSpPr>
          <p:cNvPr id="11" name="object 11"/>
          <p:cNvSpPr/>
          <p:nvPr/>
        </p:nvSpPr>
        <p:spPr>
          <a:xfrm>
            <a:off x="-1" y="5485623"/>
            <a:ext cx="12188825" cy="1371339"/>
          </a:xfrm>
          <a:custGeom>
            <a:avLst/>
            <a:gdLst/>
            <a:ahLst/>
            <a:cxnLst/>
            <a:rect l="l" t="t" r="r" b="b"/>
            <a:pathLst>
              <a:path w="20104100" h="2261870">
                <a:moveTo>
                  <a:pt x="17841287" y="0"/>
                </a:moveTo>
                <a:lnTo>
                  <a:pt x="0" y="0"/>
                </a:lnTo>
                <a:lnTo>
                  <a:pt x="0" y="2261711"/>
                </a:lnTo>
                <a:lnTo>
                  <a:pt x="20104097" y="2261648"/>
                </a:lnTo>
                <a:lnTo>
                  <a:pt x="17841287" y="0"/>
                </a:lnTo>
                <a:close/>
              </a:path>
            </a:pathLst>
          </a:custGeom>
          <a:solidFill>
            <a:srgbClr val="000000"/>
          </a:solidFill>
        </p:spPr>
        <p:txBody>
          <a:bodyPr wrap="square" lIns="0" tIns="0" rIns="0" bIns="0" rtlCol="0"/>
          <a:lstStyle/>
          <a:p>
            <a:pPr defTabSz="554401">
              <a:defRPr/>
            </a:pPr>
            <a:endParaRPr sz="1091">
              <a:solidFill>
                <a:prstClr val="black"/>
              </a:solidFill>
              <a:latin typeface="Calibri"/>
            </a:endParaRPr>
          </a:p>
        </p:txBody>
      </p:sp>
      <p:sp>
        <p:nvSpPr>
          <p:cNvPr id="12" name="object 12"/>
          <p:cNvSpPr txBox="1">
            <a:spLocks noGrp="1"/>
          </p:cNvSpPr>
          <p:nvPr>
            <p:ph type="title"/>
          </p:nvPr>
        </p:nvSpPr>
        <p:spPr>
          <a:xfrm>
            <a:off x="1230227" y="779576"/>
            <a:ext cx="5677082" cy="1104320"/>
          </a:xfrm>
          <a:prstGeom prst="rect">
            <a:avLst/>
          </a:prstGeom>
        </p:spPr>
        <p:txBody>
          <a:bodyPr vert="horz" wrap="square" lIns="0" tIns="53129" rIns="0" bIns="0" rtlCol="0">
            <a:spAutoFit/>
          </a:bodyPr>
          <a:lstStyle/>
          <a:p>
            <a:pPr marL="7700">
              <a:spcBef>
                <a:spcPts val="418"/>
              </a:spcBef>
            </a:pPr>
            <a:r>
              <a:rPr sz="4244" spc="-42" dirty="0"/>
              <a:t>COVERAGE</a:t>
            </a:r>
            <a:r>
              <a:rPr sz="4244" spc="-15" dirty="0"/>
              <a:t> </a:t>
            </a:r>
            <a:r>
              <a:rPr sz="4244" spc="-69" dirty="0"/>
              <a:t>EXPANSION</a:t>
            </a:r>
            <a:endParaRPr sz="4244"/>
          </a:p>
          <a:p>
            <a:pPr marL="45045" marR="3080">
              <a:lnSpc>
                <a:spcPts val="1425"/>
              </a:lnSpc>
              <a:spcBef>
                <a:spcPts val="258"/>
              </a:spcBef>
            </a:pPr>
            <a:r>
              <a:rPr sz="1273" b="0" dirty="0">
                <a:latin typeface="Arial"/>
                <a:cs typeface="Arial"/>
              </a:rPr>
              <a:t>Coverage extends to 2.74 million </a:t>
            </a:r>
            <a:r>
              <a:rPr sz="1273" b="0" spc="3" dirty="0">
                <a:latin typeface="Arial"/>
                <a:cs typeface="Arial"/>
              </a:rPr>
              <a:t>square </a:t>
            </a:r>
            <a:r>
              <a:rPr sz="1273" b="0" dirty="0">
                <a:latin typeface="Arial"/>
                <a:cs typeface="Arial"/>
              </a:rPr>
              <a:t>miles. Users </a:t>
            </a:r>
            <a:r>
              <a:rPr sz="1273" b="0" spc="3" dirty="0">
                <a:latin typeface="Arial"/>
                <a:cs typeface="Arial"/>
              </a:rPr>
              <a:t>can </a:t>
            </a:r>
            <a:r>
              <a:rPr sz="1273" b="0" dirty="0">
                <a:latin typeface="Arial"/>
                <a:cs typeface="Arial"/>
              </a:rPr>
              <a:t>access </a:t>
            </a:r>
            <a:r>
              <a:rPr sz="1273" b="0" spc="3" dirty="0">
                <a:latin typeface="Arial"/>
                <a:cs typeface="Arial"/>
              </a:rPr>
              <a:t>the </a:t>
            </a:r>
            <a:r>
              <a:rPr sz="1273" b="0" dirty="0">
                <a:latin typeface="Arial"/>
                <a:cs typeface="Arial"/>
              </a:rPr>
              <a:t>network  </a:t>
            </a:r>
            <a:r>
              <a:rPr sz="1273" b="0" spc="3" dirty="0">
                <a:latin typeface="Arial"/>
                <a:cs typeface="Arial"/>
              </a:rPr>
              <a:t>from 99 </a:t>
            </a:r>
            <a:r>
              <a:rPr sz="1273" b="0" dirty="0">
                <a:latin typeface="Arial"/>
                <a:cs typeface="Arial"/>
              </a:rPr>
              <a:t>percent of </a:t>
            </a:r>
            <a:r>
              <a:rPr sz="1273" b="0" spc="3" dirty="0">
                <a:latin typeface="Arial"/>
                <a:cs typeface="Arial"/>
              </a:rPr>
              <a:t>the</a:t>
            </a:r>
            <a:r>
              <a:rPr sz="1273" b="0" spc="-6" dirty="0">
                <a:latin typeface="Arial"/>
                <a:cs typeface="Arial"/>
              </a:rPr>
              <a:t> country.</a:t>
            </a:r>
            <a:endParaRPr sz="1273">
              <a:latin typeface="Arial"/>
              <a:cs typeface="Arial"/>
            </a:endParaRPr>
          </a:p>
        </p:txBody>
      </p:sp>
      <p:sp>
        <p:nvSpPr>
          <p:cNvPr id="17" name="object 17"/>
          <p:cNvSpPr/>
          <p:nvPr/>
        </p:nvSpPr>
        <p:spPr>
          <a:xfrm>
            <a:off x="457022" y="5943967"/>
            <a:ext cx="2279149" cy="456985"/>
          </a:xfrm>
          <a:custGeom>
            <a:avLst/>
            <a:gdLst/>
            <a:ahLst/>
            <a:cxnLst/>
            <a:rect l="l" t="t" r="r" b="b"/>
            <a:pathLst>
              <a:path w="3759200" h="753745">
                <a:moveTo>
                  <a:pt x="1518634" y="611929"/>
                </a:moveTo>
                <a:lnTo>
                  <a:pt x="1486949" y="611929"/>
                </a:lnTo>
                <a:lnTo>
                  <a:pt x="1486949" y="719789"/>
                </a:lnTo>
                <a:lnTo>
                  <a:pt x="1520875" y="753725"/>
                </a:lnTo>
                <a:lnTo>
                  <a:pt x="1576182" y="738700"/>
                </a:lnTo>
                <a:lnTo>
                  <a:pt x="1607877" y="738700"/>
                </a:lnTo>
                <a:lnTo>
                  <a:pt x="1607877" y="722574"/>
                </a:lnTo>
                <a:lnTo>
                  <a:pt x="1533094" y="722574"/>
                </a:lnTo>
                <a:lnTo>
                  <a:pt x="1518634" y="708125"/>
                </a:lnTo>
                <a:lnTo>
                  <a:pt x="1518634" y="611929"/>
                </a:lnTo>
                <a:close/>
              </a:path>
              <a:path w="3759200" h="753745">
                <a:moveTo>
                  <a:pt x="1607877" y="738700"/>
                </a:moveTo>
                <a:lnTo>
                  <a:pt x="1576182" y="738700"/>
                </a:lnTo>
                <a:lnTo>
                  <a:pt x="1576182" y="750950"/>
                </a:lnTo>
                <a:lnTo>
                  <a:pt x="1607877" y="750950"/>
                </a:lnTo>
                <a:lnTo>
                  <a:pt x="1607877" y="738700"/>
                </a:lnTo>
                <a:close/>
              </a:path>
              <a:path w="3759200" h="753745">
                <a:moveTo>
                  <a:pt x="1607877" y="611929"/>
                </a:moveTo>
                <a:lnTo>
                  <a:pt x="1576182" y="611929"/>
                </a:lnTo>
                <a:lnTo>
                  <a:pt x="1576182" y="710899"/>
                </a:lnTo>
                <a:lnTo>
                  <a:pt x="1533094" y="722574"/>
                </a:lnTo>
                <a:lnTo>
                  <a:pt x="1607877" y="722574"/>
                </a:lnTo>
                <a:lnTo>
                  <a:pt x="1607877" y="611929"/>
                </a:lnTo>
                <a:close/>
              </a:path>
              <a:path w="3759200" h="753745">
                <a:moveTo>
                  <a:pt x="1667111" y="611949"/>
                </a:moveTo>
                <a:lnTo>
                  <a:pt x="1635416" y="611949"/>
                </a:lnTo>
                <a:lnTo>
                  <a:pt x="1635416" y="750950"/>
                </a:lnTo>
                <a:lnTo>
                  <a:pt x="1667111" y="750950"/>
                </a:lnTo>
                <a:lnTo>
                  <a:pt x="1667111" y="611949"/>
                </a:lnTo>
                <a:close/>
              </a:path>
              <a:path w="3759200" h="753745">
                <a:moveTo>
                  <a:pt x="1953971" y="611929"/>
                </a:moveTo>
                <a:lnTo>
                  <a:pt x="1921459" y="611929"/>
                </a:lnTo>
                <a:lnTo>
                  <a:pt x="1946192" y="750950"/>
                </a:lnTo>
                <a:lnTo>
                  <a:pt x="1994578" y="750950"/>
                </a:lnTo>
                <a:lnTo>
                  <a:pt x="2001305" y="719789"/>
                </a:lnTo>
                <a:lnTo>
                  <a:pt x="1971782" y="719789"/>
                </a:lnTo>
                <a:lnTo>
                  <a:pt x="1953971" y="611929"/>
                </a:lnTo>
                <a:close/>
              </a:path>
              <a:path w="3759200" h="753745">
                <a:moveTo>
                  <a:pt x="2047201" y="642786"/>
                </a:moveTo>
                <a:lnTo>
                  <a:pt x="2019048" y="642786"/>
                </a:lnTo>
                <a:lnTo>
                  <a:pt x="2042388" y="750950"/>
                </a:lnTo>
                <a:lnTo>
                  <a:pt x="2090753" y="750950"/>
                </a:lnTo>
                <a:lnTo>
                  <a:pt x="2096296" y="719789"/>
                </a:lnTo>
                <a:lnTo>
                  <a:pt x="2064073" y="719789"/>
                </a:lnTo>
                <a:lnTo>
                  <a:pt x="2047201" y="642786"/>
                </a:lnTo>
                <a:close/>
              </a:path>
              <a:path w="3759200" h="753745">
                <a:moveTo>
                  <a:pt x="2040440" y="611929"/>
                </a:moveTo>
                <a:lnTo>
                  <a:pt x="1996515" y="611929"/>
                </a:lnTo>
                <a:lnTo>
                  <a:pt x="1972882" y="719789"/>
                </a:lnTo>
                <a:lnTo>
                  <a:pt x="2001305" y="719789"/>
                </a:lnTo>
                <a:lnTo>
                  <a:pt x="2017928" y="642786"/>
                </a:lnTo>
                <a:lnTo>
                  <a:pt x="2047201" y="642786"/>
                </a:lnTo>
                <a:lnTo>
                  <a:pt x="2040440" y="611929"/>
                </a:lnTo>
                <a:close/>
              </a:path>
              <a:path w="3759200" h="753745">
                <a:moveTo>
                  <a:pt x="2115485" y="611929"/>
                </a:moveTo>
                <a:lnTo>
                  <a:pt x="2082983" y="611929"/>
                </a:lnTo>
                <a:lnTo>
                  <a:pt x="2065193" y="719789"/>
                </a:lnTo>
                <a:lnTo>
                  <a:pt x="2096296" y="719789"/>
                </a:lnTo>
                <a:lnTo>
                  <a:pt x="2115485" y="611929"/>
                </a:lnTo>
                <a:close/>
              </a:path>
              <a:path w="3759200" h="753745">
                <a:moveTo>
                  <a:pt x="2170268" y="611949"/>
                </a:moveTo>
                <a:lnTo>
                  <a:pt x="2138573" y="611949"/>
                </a:lnTo>
                <a:lnTo>
                  <a:pt x="2138573" y="750950"/>
                </a:lnTo>
                <a:lnTo>
                  <a:pt x="2170268" y="750950"/>
                </a:lnTo>
                <a:lnTo>
                  <a:pt x="2170268" y="611949"/>
                </a:lnTo>
                <a:close/>
              </a:path>
              <a:path w="3759200" h="753745">
                <a:moveTo>
                  <a:pt x="1801086" y="640566"/>
                </a:moveTo>
                <a:lnTo>
                  <a:pt x="1769370" y="640566"/>
                </a:lnTo>
                <a:lnTo>
                  <a:pt x="1769370" y="726197"/>
                </a:lnTo>
                <a:lnTo>
                  <a:pt x="1794123" y="750950"/>
                </a:lnTo>
                <a:lnTo>
                  <a:pt x="1831378" y="750950"/>
                </a:lnTo>
                <a:lnTo>
                  <a:pt x="1831378" y="722313"/>
                </a:lnTo>
                <a:lnTo>
                  <a:pt x="1809431" y="722313"/>
                </a:lnTo>
                <a:lnTo>
                  <a:pt x="1801086" y="713967"/>
                </a:lnTo>
                <a:lnTo>
                  <a:pt x="1801086" y="640566"/>
                </a:lnTo>
                <a:close/>
              </a:path>
              <a:path w="3759200" h="753745">
                <a:moveTo>
                  <a:pt x="1836928" y="611929"/>
                </a:moveTo>
                <a:lnTo>
                  <a:pt x="1747140" y="611929"/>
                </a:lnTo>
                <a:lnTo>
                  <a:pt x="1747140" y="640566"/>
                </a:lnTo>
                <a:lnTo>
                  <a:pt x="1836928" y="640566"/>
                </a:lnTo>
                <a:lnTo>
                  <a:pt x="1836928" y="611929"/>
                </a:lnTo>
                <a:close/>
              </a:path>
              <a:path w="3759200" h="753745">
                <a:moveTo>
                  <a:pt x="1801086" y="581354"/>
                </a:moveTo>
                <a:lnTo>
                  <a:pt x="1769370" y="581354"/>
                </a:lnTo>
                <a:lnTo>
                  <a:pt x="1769370" y="611929"/>
                </a:lnTo>
                <a:lnTo>
                  <a:pt x="1801086" y="611929"/>
                </a:lnTo>
                <a:lnTo>
                  <a:pt x="1801086" y="581354"/>
                </a:lnTo>
                <a:close/>
              </a:path>
              <a:path w="3759200" h="753745">
                <a:moveTo>
                  <a:pt x="2244769" y="640566"/>
                </a:moveTo>
                <a:lnTo>
                  <a:pt x="2213073" y="640566"/>
                </a:lnTo>
                <a:lnTo>
                  <a:pt x="2213073" y="726197"/>
                </a:lnTo>
                <a:lnTo>
                  <a:pt x="2237816" y="750950"/>
                </a:lnTo>
                <a:lnTo>
                  <a:pt x="2275072" y="750950"/>
                </a:lnTo>
                <a:lnTo>
                  <a:pt x="2275072" y="722313"/>
                </a:lnTo>
                <a:lnTo>
                  <a:pt x="2253093" y="722313"/>
                </a:lnTo>
                <a:lnTo>
                  <a:pt x="2244769" y="713967"/>
                </a:lnTo>
                <a:lnTo>
                  <a:pt x="2244769" y="640566"/>
                </a:lnTo>
                <a:close/>
              </a:path>
              <a:path w="3759200" h="753745">
                <a:moveTo>
                  <a:pt x="2280632" y="611929"/>
                </a:moveTo>
                <a:lnTo>
                  <a:pt x="2190823" y="611929"/>
                </a:lnTo>
                <a:lnTo>
                  <a:pt x="2190823" y="640566"/>
                </a:lnTo>
                <a:lnTo>
                  <a:pt x="2280632" y="640566"/>
                </a:lnTo>
                <a:lnTo>
                  <a:pt x="2280632" y="611929"/>
                </a:lnTo>
                <a:close/>
              </a:path>
              <a:path w="3759200" h="753745">
                <a:moveTo>
                  <a:pt x="2244769" y="581354"/>
                </a:moveTo>
                <a:lnTo>
                  <a:pt x="2213073" y="581354"/>
                </a:lnTo>
                <a:lnTo>
                  <a:pt x="2213073" y="611929"/>
                </a:lnTo>
                <a:lnTo>
                  <a:pt x="2244769" y="611929"/>
                </a:lnTo>
                <a:lnTo>
                  <a:pt x="2244769" y="581354"/>
                </a:lnTo>
                <a:close/>
              </a:path>
              <a:path w="3759200" h="753745">
                <a:moveTo>
                  <a:pt x="1425799" y="561899"/>
                </a:moveTo>
                <a:lnTo>
                  <a:pt x="1323205" y="561899"/>
                </a:lnTo>
                <a:lnTo>
                  <a:pt x="1323205" y="750950"/>
                </a:lnTo>
                <a:lnTo>
                  <a:pt x="1428019" y="750950"/>
                </a:lnTo>
                <a:lnTo>
                  <a:pt x="1456639" y="722313"/>
                </a:lnTo>
                <a:lnTo>
                  <a:pt x="1354901" y="722313"/>
                </a:lnTo>
                <a:lnTo>
                  <a:pt x="1354901" y="667822"/>
                </a:lnTo>
                <a:lnTo>
                  <a:pt x="1453986" y="667822"/>
                </a:lnTo>
                <a:lnTo>
                  <a:pt x="1438584" y="652252"/>
                </a:lnTo>
                <a:lnTo>
                  <a:pt x="1451652" y="639184"/>
                </a:lnTo>
                <a:lnTo>
                  <a:pt x="1354901" y="639184"/>
                </a:lnTo>
                <a:lnTo>
                  <a:pt x="1354901" y="590536"/>
                </a:lnTo>
                <a:lnTo>
                  <a:pt x="1454437" y="590536"/>
                </a:lnTo>
                <a:lnTo>
                  <a:pt x="1425799" y="561899"/>
                </a:lnTo>
                <a:close/>
              </a:path>
              <a:path w="3759200" h="753745">
                <a:moveTo>
                  <a:pt x="1453986" y="667822"/>
                </a:moveTo>
                <a:lnTo>
                  <a:pt x="1413831" y="667822"/>
                </a:lnTo>
                <a:lnTo>
                  <a:pt x="1430804" y="684774"/>
                </a:lnTo>
                <a:lnTo>
                  <a:pt x="1430804" y="705067"/>
                </a:lnTo>
                <a:lnTo>
                  <a:pt x="1413831" y="722313"/>
                </a:lnTo>
                <a:lnTo>
                  <a:pt x="1456639" y="722313"/>
                </a:lnTo>
                <a:lnTo>
                  <a:pt x="1462499" y="716449"/>
                </a:lnTo>
                <a:lnTo>
                  <a:pt x="1462499" y="676429"/>
                </a:lnTo>
                <a:lnTo>
                  <a:pt x="1453986" y="667822"/>
                </a:lnTo>
                <a:close/>
              </a:path>
              <a:path w="3759200" h="753745">
                <a:moveTo>
                  <a:pt x="1454437" y="590536"/>
                </a:moveTo>
                <a:lnTo>
                  <a:pt x="1411894" y="590536"/>
                </a:lnTo>
                <a:lnTo>
                  <a:pt x="1424961" y="603866"/>
                </a:lnTo>
                <a:lnTo>
                  <a:pt x="1424961" y="626117"/>
                </a:lnTo>
                <a:lnTo>
                  <a:pt x="1411894" y="639184"/>
                </a:lnTo>
                <a:lnTo>
                  <a:pt x="1451652" y="639184"/>
                </a:lnTo>
                <a:lnTo>
                  <a:pt x="1456657" y="634179"/>
                </a:lnTo>
                <a:lnTo>
                  <a:pt x="1456657" y="592756"/>
                </a:lnTo>
                <a:lnTo>
                  <a:pt x="1454437" y="590536"/>
                </a:lnTo>
                <a:close/>
              </a:path>
              <a:path w="3759200" h="753745">
                <a:moveTo>
                  <a:pt x="2616161" y="561899"/>
                </a:moveTo>
                <a:lnTo>
                  <a:pt x="2565576" y="561899"/>
                </a:lnTo>
                <a:lnTo>
                  <a:pt x="2506897" y="750950"/>
                </a:lnTo>
                <a:lnTo>
                  <a:pt x="2539420" y="750950"/>
                </a:lnTo>
                <a:lnTo>
                  <a:pt x="2553063" y="707025"/>
                </a:lnTo>
                <a:lnTo>
                  <a:pt x="2661198" y="707025"/>
                </a:lnTo>
                <a:lnTo>
                  <a:pt x="2652570" y="679225"/>
                </a:lnTo>
                <a:lnTo>
                  <a:pt x="2561408" y="679225"/>
                </a:lnTo>
                <a:lnTo>
                  <a:pt x="2589209" y="590536"/>
                </a:lnTo>
                <a:lnTo>
                  <a:pt x="2625048" y="590536"/>
                </a:lnTo>
                <a:lnTo>
                  <a:pt x="2616161" y="561899"/>
                </a:lnTo>
                <a:close/>
              </a:path>
              <a:path w="3759200" h="753745">
                <a:moveTo>
                  <a:pt x="2661198" y="707025"/>
                </a:moveTo>
                <a:lnTo>
                  <a:pt x="2628684" y="707025"/>
                </a:lnTo>
                <a:lnTo>
                  <a:pt x="2642296" y="750950"/>
                </a:lnTo>
                <a:lnTo>
                  <a:pt x="2674829" y="750950"/>
                </a:lnTo>
                <a:lnTo>
                  <a:pt x="2661198" y="707025"/>
                </a:lnTo>
                <a:close/>
              </a:path>
              <a:path w="3759200" h="753745">
                <a:moveTo>
                  <a:pt x="2754314" y="590536"/>
                </a:moveTo>
                <a:lnTo>
                  <a:pt x="2722639" y="590536"/>
                </a:lnTo>
                <a:lnTo>
                  <a:pt x="2722639" y="750950"/>
                </a:lnTo>
                <a:lnTo>
                  <a:pt x="2754314" y="750950"/>
                </a:lnTo>
                <a:lnTo>
                  <a:pt x="2754314" y="590536"/>
                </a:lnTo>
                <a:close/>
              </a:path>
              <a:path w="3759200" h="753745">
                <a:moveTo>
                  <a:pt x="2625048" y="590536"/>
                </a:moveTo>
                <a:lnTo>
                  <a:pt x="2592528" y="590536"/>
                </a:lnTo>
                <a:lnTo>
                  <a:pt x="2620339" y="679225"/>
                </a:lnTo>
                <a:lnTo>
                  <a:pt x="2652570" y="679225"/>
                </a:lnTo>
                <a:lnTo>
                  <a:pt x="2625048" y="590536"/>
                </a:lnTo>
                <a:close/>
              </a:path>
              <a:path w="3759200" h="753745">
                <a:moveTo>
                  <a:pt x="2812427" y="561899"/>
                </a:moveTo>
                <a:lnTo>
                  <a:pt x="2664243" y="561899"/>
                </a:lnTo>
                <a:lnTo>
                  <a:pt x="2664243" y="590536"/>
                </a:lnTo>
                <a:lnTo>
                  <a:pt x="2812427" y="590536"/>
                </a:lnTo>
                <a:lnTo>
                  <a:pt x="2812427" y="561899"/>
                </a:lnTo>
                <a:close/>
              </a:path>
              <a:path w="3759200" h="753745">
                <a:moveTo>
                  <a:pt x="2920570" y="561899"/>
                </a:moveTo>
                <a:lnTo>
                  <a:pt x="2859420" y="561899"/>
                </a:lnTo>
                <a:lnTo>
                  <a:pt x="2833264" y="587751"/>
                </a:lnTo>
                <a:lnTo>
                  <a:pt x="2833264" y="620274"/>
                </a:lnTo>
                <a:lnTo>
                  <a:pt x="2858017" y="645310"/>
                </a:lnTo>
                <a:lnTo>
                  <a:pt x="2827442" y="663079"/>
                </a:lnTo>
                <a:lnTo>
                  <a:pt x="2827442" y="720072"/>
                </a:lnTo>
                <a:lnTo>
                  <a:pt x="2858300" y="750950"/>
                </a:lnTo>
                <a:lnTo>
                  <a:pt x="2914183" y="750950"/>
                </a:lnTo>
                <a:lnTo>
                  <a:pt x="2938915" y="726490"/>
                </a:lnTo>
                <a:lnTo>
                  <a:pt x="2981185" y="726490"/>
                </a:lnTo>
                <a:lnTo>
                  <a:pt x="2977006" y="722313"/>
                </a:lnTo>
                <a:lnTo>
                  <a:pt x="2872467" y="722313"/>
                </a:lnTo>
                <a:lnTo>
                  <a:pt x="2859138" y="708962"/>
                </a:lnTo>
                <a:lnTo>
                  <a:pt x="2859138" y="678387"/>
                </a:lnTo>
                <a:lnTo>
                  <a:pt x="2879147" y="666702"/>
                </a:lnTo>
                <a:lnTo>
                  <a:pt x="2921681" y="666702"/>
                </a:lnTo>
                <a:lnTo>
                  <a:pt x="2906120" y="651132"/>
                </a:lnTo>
                <a:lnTo>
                  <a:pt x="2942591" y="630001"/>
                </a:lnTo>
                <a:lnTo>
                  <a:pt x="2884990" y="630001"/>
                </a:lnTo>
                <a:lnTo>
                  <a:pt x="2864959" y="609709"/>
                </a:lnTo>
                <a:lnTo>
                  <a:pt x="2864959" y="599981"/>
                </a:lnTo>
                <a:lnTo>
                  <a:pt x="2874425" y="590536"/>
                </a:lnTo>
                <a:lnTo>
                  <a:pt x="2946423" y="590536"/>
                </a:lnTo>
                <a:lnTo>
                  <a:pt x="2946423" y="587751"/>
                </a:lnTo>
                <a:lnTo>
                  <a:pt x="2920570" y="561899"/>
                </a:lnTo>
                <a:close/>
              </a:path>
              <a:path w="3759200" h="753745">
                <a:moveTo>
                  <a:pt x="2981185" y="726490"/>
                </a:moveTo>
                <a:lnTo>
                  <a:pt x="2938915" y="726490"/>
                </a:lnTo>
                <a:lnTo>
                  <a:pt x="2963375" y="750950"/>
                </a:lnTo>
                <a:lnTo>
                  <a:pt x="3005657" y="750950"/>
                </a:lnTo>
                <a:lnTo>
                  <a:pt x="2981185" y="726490"/>
                </a:lnTo>
                <a:close/>
              </a:path>
              <a:path w="3759200" h="753745">
                <a:moveTo>
                  <a:pt x="3095727" y="590536"/>
                </a:moveTo>
                <a:lnTo>
                  <a:pt x="3064011" y="590536"/>
                </a:lnTo>
                <a:lnTo>
                  <a:pt x="3064011" y="750950"/>
                </a:lnTo>
                <a:lnTo>
                  <a:pt x="3095727" y="750950"/>
                </a:lnTo>
                <a:lnTo>
                  <a:pt x="3095727" y="590536"/>
                </a:lnTo>
                <a:close/>
              </a:path>
              <a:path w="3759200" h="753745">
                <a:moveTo>
                  <a:pt x="2921681" y="666702"/>
                </a:moveTo>
                <a:lnTo>
                  <a:pt x="2879147" y="666702"/>
                </a:lnTo>
                <a:lnTo>
                  <a:pt x="2917513" y="704784"/>
                </a:lnTo>
                <a:lnTo>
                  <a:pt x="2899995" y="722313"/>
                </a:lnTo>
                <a:lnTo>
                  <a:pt x="2977006" y="722313"/>
                </a:lnTo>
                <a:lnTo>
                  <a:pt x="2960045" y="705360"/>
                </a:lnTo>
                <a:lnTo>
                  <a:pt x="2981724" y="683675"/>
                </a:lnTo>
                <a:lnTo>
                  <a:pt x="2938643" y="683675"/>
                </a:lnTo>
                <a:lnTo>
                  <a:pt x="2921681" y="666702"/>
                </a:lnTo>
                <a:close/>
              </a:path>
              <a:path w="3759200" h="753745">
                <a:moveTo>
                  <a:pt x="2992013" y="630284"/>
                </a:moveTo>
                <a:lnTo>
                  <a:pt x="2938643" y="683675"/>
                </a:lnTo>
                <a:lnTo>
                  <a:pt x="2981724" y="683675"/>
                </a:lnTo>
                <a:lnTo>
                  <a:pt x="2992013" y="673382"/>
                </a:lnTo>
                <a:lnTo>
                  <a:pt x="2992013" y="630284"/>
                </a:lnTo>
                <a:close/>
              </a:path>
              <a:path w="3759200" h="753745">
                <a:moveTo>
                  <a:pt x="2946423" y="590536"/>
                </a:moveTo>
                <a:lnTo>
                  <a:pt x="2905283" y="590536"/>
                </a:lnTo>
                <a:lnTo>
                  <a:pt x="2914748" y="599981"/>
                </a:lnTo>
                <a:lnTo>
                  <a:pt x="2914748" y="612766"/>
                </a:lnTo>
                <a:lnTo>
                  <a:pt x="2884990" y="630001"/>
                </a:lnTo>
                <a:lnTo>
                  <a:pt x="2942591" y="630001"/>
                </a:lnTo>
                <a:lnTo>
                  <a:pt x="2946423" y="627781"/>
                </a:lnTo>
                <a:lnTo>
                  <a:pt x="2946423" y="590536"/>
                </a:lnTo>
                <a:close/>
              </a:path>
              <a:path w="3759200" h="753745">
                <a:moveTo>
                  <a:pt x="3153820" y="561899"/>
                </a:moveTo>
                <a:lnTo>
                  <a:pt x="3005636" y="561899"/>
                </a:lnTo>
                <a:lnTo>
                  <a:pt x="3005636" y="590536"/>
                </a:lnTo>
                <a:lnTo>
                  <a:pt x="3153820" y="590536"/>
                </a:lnTo>
                <a:lnTo>
                  <a:pt x="3153820" y="561899"/>
                </a:lnTo>
                <a:close/>
              </a:path>
              <a:path w="3759200" h="753745">
                <a:moveTo>
                  <a:pt x="1660975" y="559962"/>
                </a:moveTo>
                <a:lnTo>
                  <a:pt x="1641237" y="559962"/>
                </a:lnTo>
                <a:lnTo>
                  <a:pt x="1632337" y="568841"/>
                </a:lnTo>
                <a:lnTo>
                  <a:pt x="1632337" y="588599"/>
                </a:lnTo>
                <a:lnTo>
                  <a:pt x="1641237" y="597479"/>
                </a:lnTo>
                <a:lnTo>
                  <a:pt x="1660975" y="597479"/>
                </a:lnTo>
                <a:lnTo>
                  <a:pt x="1670137" y="588599"/>
                </a:lnTo>
                <a:lnTo>
                  <a:pt x="1670137" y="568841"/>
                </a:lnTo>
                <a:lnTo>
                  <a:pt x="1660975" y="559962"/>
                </a:lnTo>
                <a:close/>
              </a:path>
              <a:path w="3759200" h="753745">
                <a:moveTo>
                  <a:pt x="2164133" y="559962"/>
                </a:moveTo>
                <a:lnTo>
                  <a:pt x="2144395" y="559962"/>
                </a:lnTo>
                <a:lnTo>
                  <a:pt x="2135495" y="568841"/>
                </a:lnTo>
                <a:lnTo>
                  <a:pt x="2135495" y="588599"/>
                </a:lnTo>
                <a:lnTo>
                  <a:pt x="2144395" y="597479"/>
                </a:lnTo>
                <a:lnTo>
                  <a:pt x="2164133" y="597479"/>
                </a:lnTo>
                <a:lnTo>
                  <a:pt x="2173316" y="588599"/>
                </a:lnTo>
                <a:lnTo>
                  <a:pt x="2173316" y="568841"/>
                </a:lnTo>
                <a:lnTo>
                  <a:pt x="2164133" y="559962"/>
                </a:lnTo>
                <a:close/>
              </a:path>
              <a:path w="3759200" h="753745">
                <a:moveTo>
                  <a:pt x="1726575" y="556339"/>
                </a:moveTo>
                <a:lnTo>
                  <a:pt x="1694869" y="556339"/>
                </a:lnTo>
                <a:lnTo>
                  <a:pt x="1694869" y="750950"/>
                </a:lnTo>
                <a:lnTo>
                  <a:pt x="1726575" y="750950"/>
                </a:lnTo>
                <a:lnTo>
                  <a:pt x="1726575" y="556339"/>
                </a:lnTo>
                <a:close/>
              </a:path>
              <a:path w="3759200" h="753745">
                <a:moveTo>
                  <a:pt x="2333436" y="556339"/>
                </a:moveTo>
                <a:lnTo>
                  <a:pt x="2301751" y="556339"/>
                </a:lnTo>
                <a:lnTo>
                  <a:pt x="2301751" y="750950"/>
                </a:lnTo>
                <a:lnTo>
                  <a:pt x="2333436" y="750950"/>
                </a:lnTo>
                <a:lnTo>
                  <a:pt x="2333436" y="651969"/>
                </a:lnTo>
                <a:lnTo>
                  <a:pt x="2376545" y="640284"/>
                </a:lnTo>
                <a:lnTo>
                  <a:pt x="2419903" y="640284"/>
                </a:lnTo>
                <a:lnTo>
                  <a:pt x="2403768" y="624159"/>
                </a:lnTo>
                <a:lnTo>
                  <a:pt x="2333436" y="624159"/>
                </a:lnTo>
                <a:lnTo>
                  <a:pt x="2333436" y="556339"/>
                </a:lnTo>
                <a:close/>
              </a:path>
              <a:path w="3759200" h="753745">
                <a:moveTo>
                  <a:pt x="2419903" y="640284"/>
                </a:moveTo>
                <a:lnTo>
                  <a:pt x="2376545" y="640284"/>
                </a:lnTo>
                <a:lnTo>
                  <a:pt x="2390974" y="654754"/>
                </a:lnTo>
                <a:lnTo>
                  <a:pt x="2390974" y="750950"/>
                </a:lnTo>
                <a:lnTo>
                  <a:pt x="2422690" y="750950"/>
                </a:lnTo>
                <a:lnTo>
                  <a:pt x="2422690" y="643069"/>
                </a:lnTo>
                <a:lnTo>
                  <a:pt x="2419903" y="640284"/>
                </a:lnTo>
                <a:close/>
              </a:path>
              <a:path w="3759200" h="753745">
                <a:moveTo>
                  <a:pt x="2388754" y="609154"/>
                </a:moveTo>
                <a:lnTo>
                  <a:pt x="2333436" y="624159"/>
                </a:lnTo>
                <a:lnTo>
                  <a:pt x="2403768" y="624159"/>
                </a:lnTo>
                <a:lnTo>
                  <a:pt x="2388754" y="609154"/>
                </a:lnTo>
                <a:close/>
              </a:path>
              <a:path w="3759200" h="753745">
                <a:moveTo>
                  <a:pt x="1046386" y="502256"/>
                </a:moveTo>
                <a:lnTo>
                  <a:pt x="0" y="502256"/>
                </a:lnTo>
                <a:lnTo>
                  <a:pt x="0" y="627802"/>
                </a:lnTo>
                <a:lnTo>
                  <a:pt x="921657" y="627802"/>
                </a:lnTo>
                <a:lnTo>
                  <a:pt x="1046386" y="752553"/>
                </a:lnTo>
                <a:lnTo>
                  <a:pt x="1046386" y="502256"/>
                </a:lnTo>
                <a:close/>
              </a:path>
              <a:path w="3759200" h="753745">
                <a:moveTo>
                  <a:pt x="3532070" y="34354"/>
                </a:moveTo>
                <a:lnTo>
                  <a:pt x="3494961" y="34354"/>
                </a:lnTo>
                <a:lnTo>
                  <a:pt x="3494961" y="376690"/>
                </a:lnTo>
                <a:lnTo>
                  <a:pt x="3532070" y="376690"/>
                </a:lnTo>
                <a:lnTo>
                  <a:pt x="3532070" y="34354"/>
                </a:lnTo>
                <a:close/>
              </a:path>
              <a:path w="3759200" h="753745">
                <a:moveTo>
                  <a:pt x="3647951" y="306524"/>
                </a:moveTo>
                <a:lnTo>
                  <a:pt x="3637449" y="306524"/>
                </a:lnTo>
                <a:lnTo>
                  <a:pt x="3637449" y="376690"/>
                </a:lnTo>
                <a:lnTo>
                  <a:pt x="3647951" y="376690"/>
                </a:lnTo>
                <a:lnTo>
                  <a:pt x="3647951" y="306524"/>
                </a:lnTo>
                <a:close/>
              </a:path>
              <a:path w="3759200" h="753745">
                <a:moveTo>
                  <a:pt x="3673574" y="296922"/>
                </a:moveTo>
                <a:lnTo>
                  <a:pt x="3611848" y="296922"/>
                </a:lnTo>
                <a:lnTo>
                  <a:pt x="3611848" y="306524"/>
                </a:lnTo>
                <a:lnTo>
                  <a:pt x="3673574" y="306524"/>
                </a:lnTo>
                <a:lnTo>
                  <a:pt x="3673574" y="296922"/>
                </a:lnTo>
                <a:close/>
              </a:path>
              <a:path w="3759200" h="753745">
                <a:moveTo>
                  <a:pt x="3659480" y="0"/>
                </a:moveTo>
                <a:lnTo>
                  <a:pt x="3367530" y="0"/>
                </a:lnTo>
                <a:lnTo>
                  <a:pt x="3367530" y="34354"/>
                </a:lnTo>
                <a:lnTo>
                  <a:pt x="3659480" y="34354"/>
                </a:lnTo>
                <a:lnTo>
                  <a:pt x="3659480" y="0"/>
                </a:lnTo>
                <a:close/>
              </a:path>
              <a:path w="3759200" h="753745">
                <a:moveTo>
                  <a:pt x="3704473" y="296922"/>
                </a:moveTo>
                <a:lnTo>
                  <a:pt x="3687102" y="296922"/>
                </a:lnTo>
                <a:lnTo>
                  <a:pt x="3687102" y="376690"/>
                </a:lnTo>
                <a:lnTo>
                  <a:pt x="3697458" y="376690"/>
                </a:lnTo>
                <a:lnTo>
                  <a:pt x="3697458" y="308995"/>
                </a:lnTo>
                <a:lnTo>
                  <a:pt x="3708333" y="308995"/>
                </a:lnTo>
                <a:lnTo>
                  <a:pt x="3704473" y="296922"/>
                </a:lnTo>
                <a:close/>
              </a:path>
              <a:path w="3759200" h="753745">
                <a:moveTo>
                  <a:pt x="3758629" y="308995"/>
                </a:moveTo>
                <a:lnTo>
                  <a:pt x="3748252" y="308995"/>
                </a:lnTo>
                <a:lnTo>
                  <a:pt x="3748252" y="376690"/>
                </a:lnTo>
                <a:lnTo>
                  <a:pt x="3758629" y="376690"/>
                </a:lnTo>
                <a:lnTo>
                  <a:pt x="3758629" y="308995"/>
                </a:lnTo>
                <a:close/>
              </a:path>
              <a:path w="3759200" h="753745">
                <a:moveTo>
                  <a:pt x="3708333" y="308995"/>
                </a:moveTo>
                <a:lnTo>
                  <a:pt x="3697458" y="308995"/>
                </a:lnTo>
                <a:lnTo>
                  <a:pt x="3716221" y="366480"/>
                </a:lnTo>
                <a:lnTo>
                  <a:pt x="3729509" y="366480"/>
                </a:lnTo>
                <a:lnTo>
                  <a:pt x="3733449" y="354397"/>
                </a:lnTo>
                <a:lnTo>
                  <a:pt x="3722849" y="354397"/>
                </a:lnTo>
                <a:lnTo>
                  <a:pt x="3708333" y="308995"/>
                </a:lnTo>
                <a:close/>
              </a:path>
              <a:path w="3759200" h="753745">
                <a:moveTo>
                  <a:pt x="3758629" y="296922"/>
                </a:moveTo>
                <a:lnTo>
                  <a:pt x="3741278" y="296922"/>
                </a:lnTo>
                <a:lnTo>
                  <a:pt x="3722849" y="354397"/>
                </a:lnTo>
                <a:lnTo>
                  <a:pt x="3733449" y="354397"/>
                </a:lnTo>
                <a:lnTo>
                  <a:pt x="3748252" y="308995"/>
                </a:lnTo>
                <a:lnTo>
                  <a:pt x="3758629" y="308995"/>
                </a:lnTo>
                <a:lnTo>
                  <a:pt x="3758629" y="296922"/>
                </a:lnTo>
                <a:close/>
              </a:path>
              <a:path w="3759200" h="753745">
                <a:moveTo>
                  <a:pt x="1046386" y="251123"/>
                </a:moveTo>
                <a:lnTo>
                  <a:pt x="0" y="251123"/>
                </a:lnTo>
                <a:lnTo>
                  <a:pt x="0" y="376690"/>
                </a:lnTo>
                <a:lnTo>
                  <a:pt x="1046386" y="376690"/>
                </a:lnTo>
                <a:lnTo>
                  <a:pt x="1046386" y="251123"/>
                </a:lnTo>
                <a:close/>
              </a:path>
              <a:path w="3759200" h="753745">
                <a:moveTo>
                  <a:pt x="1046386" y="0"/>
                </a:moveTo>
                <a:lnTo>
                  <a:pt x="0" y="0"/>
                </a:lnTo>
                <a:lnTo>
                  <a:pt x="0" y="125566"/>
                </a:lnTo>
                <a:lnTo>
                  <a:pt x="1046386" y="125566"/>
                </a:lnTo>
                <a:lnTo>
                  <a:pt x="1046386" y="0"/>
                </a:lnTo>
                <a:close/>
              </a:path>
              <a:path w="3759200" h="753745">
                <a:moveTo>
                  <a:pt x="1589103" y="0"/>
                </a:moveTo>
                <a:lnTo>
                  <a:pt x="1323205" y="0"/>
                </a:lnTo>
                <a:lnTo>
                  <a:pt x="1323205" y="376690"/>
                </a:lnTo>
                <a:lnTo>
                  <a:pt x="1411841" y="376690"/>
                </a:lnTo>
                <a:lnTo>
                  <a:pt x="1411841" y="236537"/>
                </a:lnTo>
                <a:lnTo>
                  <a:pt x="1544790" y="236537"/>
                </a:lnTo>
                <a:lnTo>
                  <a:pt x="1544790" y="156780"/>
                </a:lnTo>
                <a:lnTo>
                  <a:pt x="1411841" y="156780"/>
                </a:lnTo>
                <a:lnTo>
                  <a:pt x="1411841" y="79777"/>
                </a:lnTo>
                <a:lnTo>
                  <a:pt x="1589103" y="79777"/>
                </a:lnTo>
                <a:lnTo>
                  <a:pt x="1589103" y="0"/>
                </a:lnTo>
                <a:close/>
              </a:path>
              <a:path w="3759200" h="753745">
                <a:moveTo>
                  <a:pt x="1722020" y="0"/>
                </a:moveTo>
                <a:lnTo>
                  <a:pt x="1633405" y="0"/>
                </a:lnTo>
                <a:lnTo>
                  <a:pt x="1633405" y="376690"/>
                </a:lnTo>
                <a:lnTo>
                  <a:pt x="1722020" y="376690"/>
                </a:lnTo>
                <a:lnTo>
                  <a:pt x="1722020" y="0"/>
                </a:lnTo>
                <a:close/>
              </a:path>
              <a:path w="3759200" h="753745">
                <a:moveTo>
                  <a:pt x="1985719" y="0"/>
                </a:moveTo>
                <a:lnTo>
                  <a:pt x="1766333" y="0"/>
                </a:lnTo>
                <a:lnTo>
                  <a:pt x="1766333" y="376690"/>
                </a:lnTo>
                <a:lnTo>
                  <a:pt x="1854990" y="376690"/>
                </a:lnTo>
                <a:lnTo>
                  <a:pt x="1854990" y="247615"/>
                </a:lnTo>
                <a:lnTo>
                  <a:pt x="1999914" y="247615"/>
                </a:lnTo>
                <a:lnTo>
                  <a:pt x="1995132" y="238202"/>
                </a:lnTo>
                <a:lnTo>
                  <a:pt x="2054408" y="178926"/>
                </a:lnTo>
                <a:lnTo>
                  <a:pt x="2054408" y="167858"/>
                </a:lnTo>
                <a:lnTo>
                  <a:pt x="1854990" y="167858"/>
                </a:lnTo>
                <a:lnTo>
                  <a:pt x="1854990" y="79777"/>
                </a:lnTo>
                <a:lnTo>
                  <a:pt x="2054408" y="79777"/>
                </a:lnTo>
                <a:lnTo>
                  <a:pt x="2054408" y="68699"/>
                </a:lnTo>
                <a:lnTo>
                  <a:pt x="1985719" y="0"/>
                </a:lnTo>
                <a:close/>
              </a:path>
              <a:path w="3759200" h="753745">
                <a:moveTo>
                  <a:pt x="1999914" y="247615"/>
                </a:moveTo>
                <a:lnTo>
                  <a:pt x="1905376" y="247615"/>
                </a:lnTo>
                <a:lnTo>
                  <a:pt x="1970746" y="376690"/>
                </a:lnTo>
                <a:lnTo>
                  <a:pt x="2065476" y="376690"/>
                </a:lnTo>
                <a:lnTo>
                  <a:pt x="1999914" y="247615"/>
                </a:lnTo>
                <a:close/>
              </a:path>
              <a:path w="3759200" h="753745">
                <a:moveTo>
                  <a:pt x="2054408" y="79777"/>
                </a:moveTo>
                <a:lnTo>
                  <a:pt x="1949144" y="79777"/>
                </a:lnTo>
                <a:lnTo>
                  <a:pt x="1965762" y="96394"/>
                </a:lnTo>
                <a:lnTo>
                  <a:pt x="1965762" y="151241"/>
                </a:lnTo>
                <a:lnTo>
                  <a:pt x="1949710" y="167858"/>
                </a:lnTo>
                <a:lnTo>
                  <a:pt x="2054408" y="167858"/>
                </a:lnTo>
                <a:lnTo>
                  <a:pt x="2054408" y="79777"/>
                </a:lnTo>
                <a:close/>
              </a:path>
              <a:path w="3759200" h="753745">
                <a:moveTo>
                  <a:pt x="2367927" y="0"/>
                </a:moveTo>
                <a:lnTo>
                  <a:pt x="2167389" y="0"/>
                </a:lnTo>
                <a:lnTo>
                  <a:pt x="2098690" y="68699"/>
                </a:lnTo>
                <a:lnTo>
                  <a:pt x="2098690" y="156780"/>
                </a:lnTo>
                <a:lnTo>
                  <a:pt x="2138018" y="203847"/>
                </a:lnTo>
                <a:lnTo>
                  <a:pt x="2287040" y="244840"/>
                </a:lnTo>
                <a:lnTo>
                  <a:pt x="2287040" y="280305"/>
                </a:lnTo>
                <a:lnTo>
                  <a:pt x="2270423" y="296922"/>
                </a:lnTo>
                <a:lnTo>
                  <a:pt x="2090931" y="296922"/>
                </a:lnTo>
                <a:lnTo>
                  <a:pt x="2090931" y="376690"/>
                </a:lnTo>
                <a:lnTo>
                  <a:pt x="2306976" y="376690"/>
                </a:lnTo>
                <a:lnTo>
                  <a:pt x="2375665" y="308001"/>
                </a:lnTo>
                <a:lnTo>
                  <a:pt x="2375665" y="219920"/>
                </a:lnTo>
                <a:lnTo>
                  <a:pt x="2336347" y="172832"/>
                </a:lnTo>
                <a:lnTo>
                  <a:pt x="2187347" y="131859"/>
                </a:lnTo>
                <a:lnTo>
                  <a:pt x="2187347" y="96394"/>
                </a:lnTo>
                <a:lnTo>
                  <a:pt x="2203943" y="79777"/>
                </a:lnTo>
                <a:lnTo>
                  <a:pt x="2367927" y="79777"/>
                </a:lnTo>
                <a:lnTo>
                  <a:pt x="2367927" y="0"/>
                </a:lnTo>
                <a:close/>
              </a:path>
              <a:path w="3759200" h="753745">
                <a:moveTo>
                  <a:pt x="2605543" y="79777"/>
                </a:moveTo>
                <a:lnTo>
                  <a:pt x="2516907" y="79777"/>
                </a:lnTo>
                <a:lnTo>
                  <a:pt x="2516907" y="376690"/>
                </a:lnTo>
                <a:lnTo>
                  <a:pt x="2605543" y="376690"/>
                </a:lnTo>
                <a:lnTo>
                  <a:pt x="2605543" y="79777"/>
                </a:lnTo>
                <a:close/>
              </a:path>
              <a:path w="3759200" h="753745">
                <a:moveTo>
                  <a:pt x="2710797" y="0"/>
                </a:moveTo>
                <a:lnTo>
                  <a:pt x="2411664" y="0"/>
                </a:lnTo>
                <a:lnTo>
                  <a:pt x="2411664" y="79777"/>
                </a:lnTo>
                <a:lnTo>
                  <a:pt x="2710797" y="79777"/>
                </a:lnTo>
                <a:lnTo>
                  <a:pt x="2710797" y="0"/>
                </a:lnTo>
                <a:close/>
              </a:path>
              <a:path w="3759200" h="753745">
                <a:moveTo>
                  <a:pt x="2801202" y="0"/>
                </a:moveTo>
                <a:lnTo>
                  <a:pt x="2755214" y="0"/>
                </a:lnTo>
                <a:lnTo>
                  <a:pt x="2755214" y="376690"/>
                </a:lnTo>
                <a:lnTo>
                  <a:pt x="2792323" y="376690"/>
                </a:lnTo>
                <a:lnTo>
                  <a:pt x="2792323" y="57066"/>
                </a:lnTo>
                <a:lnTo>
                  <a:pt x="2835820" y="57066"/>
                </a:lnTo>
                <a:lnTo>
                  <a:pt x="2801202" y="0"/>
                </a:lnTo>
                <a:close/>
              </a:path>
              <a:path w="3759200" h="753745">
                <a:moveTo>
                  <a:pt x="2835820" y="57066"/>
                </a:moveTo>
                <a:lnTo>
                  <a:pt x="2792323" y="57066"/>
                </a:lnTo>
                <a:lnTo>
                  <a:pt x="2986212" y="376690"/>
                </a:lnTo>
                <a:lnTo>
                  <a:pt x="3032200" y="376690"/>
                </a:lnTo>
                <a:lnTo>
                  <a:pt x="3032200" y="319623"/>
                </a:lnTo>
                <a:lnTo>
                  <a:pt x="2995092" y="319623"/>
                </a:lnTo>
                <a:lnTo>
                  <a:pt x="2835820" y="57066"/>
                </a:lnTo>
                <a:close/>
              </a:path>
              <a:path w="3759200" h="753745">
                <a:moveTo>
                  <a:pt x="3032200" y="0"/>
                </a:moveTo>
                <a:lnTo>
                  <a:pt x="2995092" y="0"/>
                </a:lnTo>
                <a:lnTo>
                  <a:pt x="2995092" y="319623"/>
                </a:lnTo>
                <a:lnTo>
                  <a:pt x="3032200" y="319623"/>
                </a:lnTo>
                <a:lnTo>
                  <a:pt x="3032200" y="0"/>
                </a:lnTo>
                <a:close/>
              </a:path>
              <a:path w="3759200" h="753745">
                <a:moveTo>
                  <a:pt x="3323123" y="0"/>
                </a:moveTo>
                <a:lnTo>
                  <a:pt x="3076618" y="0"/>
                </a:lnTo>
                <a:lnTo>
                  <a:pt x="3076618" y="376690"/>
                </a:lnTo>
                <a:lnTo>
                  <a:pt x="3323123" y="376690"/>
                </a:lnTo>
                <a:lnTo>
                  <a:pt x="3323123" y="342356"/>
                </a:lnTo>
                <a:lnTo>
                  <a:pt x="3113727" y="342356"/>
                </a:lnTo>
                <a:lnTo>
                  <a:pt x="3113727" y="198329"/>
                </a:lnTo>
                <a:lnTo>
                  <a:pt x="3287104" y="198329"/>
                </a:lnTo>
                <a:lnTo>
                  <a:pt x="3287104" y="163974"/>
                </a:lnTo>
                <a:lnTo>
                  <a:pt x="3113727" y="163974"/>
                </a:lnTo>
                <a:lnTo>
                  <a:pt x="3113727" y="34354"/>
                </a:lnTo>
                <a:lnTo>
                  <a:pt x="3323123" y="34354"/>
                </a:lnTo>
                <a:lnTo>
                  <a:pt x="3323123" y="0"/>
                </a:lnTo>
                <a:close/>
              </a:path>
            </a:pathLst>
          </a:custGeom>
          <a:solidFill>
            <a:srgbClr val="FFFFFF"/>
          </a:solidFill>
        </p:spPr>
        <p:txBody>
          <a:bodyPr wrap="square" lIns="0" tIns="0" rIns="0" bIns="0" rtlCol="0"/>
          <a:lstStyle/>
          <a:p>
            <a:pPr defTabSz="554401">
              <a:defRPr/>
            </a:pPr>
            <a:endParaRPr sz="1091">
              <a:solidFill>
                <a:prstClr val="black"/>
              </a:solidFill>
              <a:latin typeface="Calibri"/>
            </a:endParaRPr>
          </a:p>
        </p:txBody>
      </p:sp>
      <p:sp>
        <p:nvSpPr>
          <p:cNvPr id="23" name="object 23"/>
          <p:cNvSpPr txBox="1">
            <a:spLocks noGrp="1"/>
          </p:cNvSpPr>
          <p:nvPr>
            <p:ph type="ftr" sz="quarter" idx="5"/>
          </p:nvPr>
        </p:nvSpPr>
        <p:spPr>
          <a:prstGeom prst="rect">
            <a:avLst/>
          </a:prstGeom>
        </p:spPr>
        <p:txBody>
          <a:bodyPr vert="horz" wrap="square" lIns="0" tIns="0" rIns="0" bIns="0" rtlCol="0">
            <a:spAutoFit/>
          </a:bodyPr>
          <a:lstStyle/>
          <a:p>
            <a:pPr marL="7700" defTabSz="554401">
              <a:lnSpc>
                <a:spcPts val="600"/>
              </a:lnSpc>
              <a:defRPr/>
            </a:pPr>
            <a:r>
              <a:rPr spc="-3" dirty="0"/>
              <a:t>©2018 </a:t>
            </a:r>
            <a:r>
              <a:rPr spc="-18" dirty="0"/>
              <a:t>AT&amp;T </a:t>
            </a:r>
            <a:r>
              <a:rPr dirty="0"/>
              <a:t>Intellectual Property.FirstNet, First </a:t>
            </a:r>
            <a:r>
              <a:rPr spc="3" dirty="0"/>
              <a:t>Responder Network </a:t>
            </a:r>
            <a:r>
              <a:rPr dirty="0"/>
              <a:t>Authority, </a:t>
            </a:r>
            <a:r>
              <a:rPr spc="3" dirty="0"/>
              <a:t>and </a:t>
            </a:r>
            <a:r>
              <a:rPr dirty="0"/>
              <a:t>FirstNet </a:t>
            </a:r>
            <a:r>
              <a:rPr spc="3" dirty="0"/>
              <a:t>logo </a:t>
            </a:r>
            <a:r>
              <a:rPr dirty="0"/>
              <a:t>are registered trademarks </a:t>
            </a:r>
            <a:r>
              <a:rPr spc="3" dirty="0"/>
              <a:t>and </a:t>
            </a:r>
            <a:r>
              <a:rPr spc="6" dirty="0"/>
              <a:t>service</a:t>
            </a:r>
            <a:r>
              <a:rPr spc="9" dirty="0"/>
              <a:t> </a:t>
            </a:r>
            <a:r>
              <a:rPr spc="3" dirty="0"/>
              <a:t>marks</a:t>
            </a:r>
          </a:p>
          <a:p>
            <a:pPr marL="7700" defTabSz="554401">
              <a:lnSpc>
                <a:spcPts val="652"/>
              </a:lnSpc>
              <a:defRPr/>
            </a:pPr>
            <a:r>
              <a:rPr dirty="0"/>
              <a:t>of FirstNet, </a:t>
            </a:r>
            <a:r>
              <a:rPr spc="3" dirty="0"/>
              <a:t>an independent </a:t>
            </a:r>
            <a:r>
              <a:rPr dirty="0"/>
              <a:t>authority within the </a:t>
            </a:r>
            <a:r>
              <a:rPr spc="-3" dirty="0"/>
              <a:t>U.S. </a:t>
            </a:r>
            <a:r>
              <a:rPr spc="3" dirty="0"/>
              <a:t>Department </a:t>
            </a:r>
            <a:r>
              <a:rPr dirty="0"/>
              <a:t>of </a:t>
            </a:r>
            <a:r>
              <a:rPr spc="3" dirty="0"/>
              <a:t>Commerce. </a:t>
            </a:r>
            <a:r>
              <a:rPr dirty="0"/>
              <a:t>All other </a:t>
            </a:r>
            <a:r>
              <a:rPr spc="3" dirty="0"/>
              <a:t>marks </a:t>
            </a:r>
            <a:r>
              <a:rPr dirty="0"/>
              <a:t>are the </a:t>
            </a:r>
            <a:r>
              <a:rPr spc="6" dirty="0"/>
              <a:t>property </a:t>
            </a:r>
            <a:r>
              <a:rPr dirty="0"/>
              <a:t>of their respective</a:t>
            </a:r>
            <a:r>
              <a:rPr spc="100" dirty="0"/>
              <a:t> </a:t>
            </a:r>
            <a:r>
              <a:rPr dirty="0"/>
              <a:t>owners.</a:t>
            </a:r>
          </a:p>
        </p:txBody>
      </p:sp>
    </p:spTree>
    <p:extLst>
      <p:ext uri="{BB962C8B-B14F-4D97-AF65-F5344CB8AC3E}">
        <p14:creationId xmlns:p14="http://schemas.microsoft.com/office/powerpoint/2010/main" val="288590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230227" y="1491800"/>
            <a:ext cx="2989458" cy="825530"/>
          </a:xfrm>
          <a:prstGeom prst="rect">
            <a:avLst/>
          </a:prstGeom>
        </p:spPr>
        <p:txBody>
          <a:bodyPr vert="horz" wrap="square" lIns="0" tIns="108568" rIns="0" bIns="0" rtlCol="0">
            <a:spAutoFit/>
          </a:bodyPr>
          <a:lstStyle/>
          <a:p>
            <a:pPr marL="7700" defTabSz="554401">
              <a:spcBef>
                <a:spcPts val="855"/>
              </a:spcBef>
            </a:pPr>
            <a:r>
              <a:rPr sz="2152" b="1" spc="-24" dirty="0">
                <a:solidFill>
                  <a:prstClr val="black"/>
                </a:solidFill>
                <a:latin typeface="Brooklyn Medium"/>
                <a:cs typeface="Brooklyn Medium"/>
              </a:rPr>
              <a:t>Dedicated</a:t>
            </a:r>
            <a:r>
              <a:rPr sz="2152" b="1" spc="-9" dirty="0">
                <a:solidFill>
                  <a:prstClr val="black"/>
                </a:solidFill>
                <a:latin typeface="Brooklyn Medium"/>
                <a:cs typeface="Brooklyn Medium"/>
              </a:rPr>
              <a:t> </a:t>
            </a:r>
            <a:r>
              <a:rPr sz="2152" b="1" spc="-30" dirty="0">
                <a:solidFill>
                  <a:prstClr val="black"/>
                </a:solidFill>
                <a:latin typeface="Brooklyn Medium"/>
                <a:cs typeface="Brooklyn Medium"/>
              </a:rPr>
              <a:t>deployables</a:t>
            </a:r>
            <a:endParaRPr sz="2152" dirty="0">
              <a:solidFill>
                <a:prstClr val="black"/>
              </a:solidFill>
              <a:latin typeface="Brooklyn Medium"/>
              <a:cs typeface="Brooklyn Medium"/>
            </a:endParaRPr>
          </a:p>
          <a:p>
            <a:pPr marL="7700" defTabSz="554401">
              <a:lnSpc>
                <a:spcPts val="1273"/>
              </a:lnSpc>
              <a:spcBef>
                <a:spcPts val="421"/>
              </a:spcBef>
            </a:pPr>
            <a:r>
              <a:rPr sz="1091" spc="-6" dirty="0">
                <a:solidFill>
                  <a:prstClr val="black"/>
                </a:solidFill>
                <a:latin typeface="Arial"/>
                <a:cs typeface="Arial"/>
              </a:rPr>
              <a:t>Dedicated nationwide fleet including</a:t>
            </a:r>
            <a:r>
              <a:rPr sz="1091" spc="24" dirty="0">
                <a:solidFill>
                  <a:prstClr val="black"/>
                </a:solidFill>
                <a:latin typeface="Arial"/>
                <a:cs typeface="Arial"/>
              </a:rPr>
              <a:t> </a:t>
            </a:r>
            <a:r>
              <a:rPr sz="1091" spc="-6" dirty="0">
                <a:solidFill>
                  <a:prstClr val="black"/>
                </a:solidFill>
                <a:latin typeface="Arial"/>
                <a:cs typeface="Arial"/>
              </a:rPr>
              <a:t>deployables</a:t>
            </a:r>
            <a:endParaRPr sz="1091" dirty="0">
              <a:solidFill>
                <a:prstClr val="black"/>
              </a:solidFill>
              <a:latin typeface="Arial"/>
              <a:cs typeface="Arial"/>
            </a:endParaRPr>
          </a:p>
          <a:p>
            <a:pPr marL="7700" defTabSz="554401">
              <a:lnSpc>
                <a:spcPts val="1273"/>
              </a:lnSpc>
            </a:pPr>
            <a:r>
              <a:rPr sz="1091" spc="-12" dirty="0">
                <a:solidFill>
                  <a:prstClr val="black"/>
                </a:solidFill>
                <a:latin typeface="Arial"/>
                <a:cs typeface="Arial"/>
              </a:rPr>
              <a:t>like </a:t>
            </a:r>
            <a:r>
              <a:rPr sz="1091" dirty="0">
                <a:solidFill>
                  <a:prstClr val="black"/>
                </a:solidFill>
                <a:latin typeface="Arial"/>
                <a:cs typeface="Arial"/>
              </a:rPr>
              <a:t>Band </a:t>
            </a:r>
            <a:r>
              <a:rPr sz="1091" spc="-39" dirty="0">
                <a:solidFill>
                  <a:prstClr val="black"/>
                </a:solidFill>
                <a:latin typeface="Arial"/>
                <a:cs typeface="Arial"/>
              </a:rPr>
              <a:t>14 </a:t>
            </a:r>
            <a:r>
              <a:rPr sz="1091" spc="-12" dirty="0">
                <a:solidFill>
                  <a:prstClr val="black"/>
                </a:solidFill>
                <a:latin typeface="Arial"/>
                <a:cs typeface="Arial"/>
              </a:rPr>
              <a:t>Satellite </a:t>
            </a:r>
            <a:r>
              <a:rPr sz="1091" spc="-6" dirty="0">
                <a:solidFill>
                  <a:prstClr val="black"/>
                </a:solidFill>
                <a:latin typeface="Arial"/>
                <a:cs typeface="Arial"/>
              </a:rPr>
              <a:t>Cell </a:t>
            </a:r>
            <a:r>
              <a:rPr sz="1091" dirty="0">
                <a:solidFill>
                  <a:prstClr val="black"/>
                </a:solidFill>
                <a:latin typeface="Arial"/>
                <a:cs typeface="Arial"/>
              </a:rPr>
              <a:t>on </a:t>
            </a:r>
            <a:r>
              <a:rPr sz="1091" spc="-6" dirty="0">
                <a:solidFill>
                  <a:prstClr val="black"/>
                </a:solidFill>
                <a:latin typeface="Arial"/>
                <a:cs typeface="Arial"/>
              </a:rPr>
              <a:t>Light</a:t>
            </a:r>
            <a:r>
              <a:rPr sz="1091" spc="64" dirty="0">
                <a:solidFill>
                  <a:prstClr val="black"/>
                </a:solidFill>
                <a:latin typeface="Arial"/>
                <a:cs typeface="Arial"/>
              </a:rPr>
              <a:t> </a:t>
            </a:r>
            <a:r>
              <a:rPr sz="1091" spc="-18" dirty="0">
                <a:solidFill>
                  <a:prstClr val="black"/>
                </a:solidFill>
                <a:latin typeface="Arial"/>
                <a:cs typeface="Arial"/>
              </a:rPr>
              <a:t>Trucks</a:t>
            </a:r>
            <a:endParaRPr sz="1091" dirty="0">
              <a:solidFill>
                <a:prstClr val="black"/>
              </a:solidFill>
              <a:latin typeface="Arial"/>
              <a:cs typeface="Arial"/>
            </a:endParaRPr>
          </a:p>
        </p:txBody>
      </p:sp>
      <p:sp>
        <p:nvSpPr>
          <p:cNvPr id="3" name="object 3"/>
          <p:cNvSpPr txBox="1"/>
          <p:nvPr/>
        </p:nvSpPr>
        <p:spPr>
          <a:xfrm>
            <a:off x="6872834" y="1491800"/>
            <a:ext cx="2258359" cy="812706"/>
          </a:xfrm>
          <a:prstGeom prst="rect">
            <a:avLst/>
          </a:prstGeom>
        </p:spPr>
        <p:txBody>
          <a:bodyPr vert="horz" wrap="square" lIns="0" tIns="108568" rIns="0" bIns="0" rtlCol="0">
            <a:spAutoFit/>
          </a:bodyPr>
          <a:lstStyle/>
          <a:p>
            <a:pPr marL="7700" defTabSz="554401">
              <a:spcBef>
                <a:spcPts val="855"/>
              </a:spcBef>
            </a:pPr>
            <a:r>
              <a:rPr sz="2152" b="1" spc="-45" dirty="0">
                <a:solidFill>
                  <a:prstClr val="black"/>
                </a:solidFill>
                <a:latin typeface="Brooklyn Medium"/>
                <a:cs typeface="Brooklyn Medium"/>
              </a:rPr>
              <a:t>AT&amp;T </a:t>
            </a:r>
            <a:r>
              <a:rPr sz="2152" b="1" spc="-3" dirty="0">
                <a:solidFill>
                  <a:prstClr val="black"/>
                </a:solidFill>
                <a:latin typeface="Brooklyn Medium"/>
                <a:cs typeface="Brooklyn Medium"/>
              </a:rPr>
              <a:t>deployables</a:t>
            </a:r>
            <a:endParaRPr sz="2152">
              <a:solidFill>
                <a:prstClr val="black"/>
              </a:solidFill>
              <a:latin typeface="Brooklyn Medium"/>
              <a:cs typeface="Brooklyn Medium"/>
            </a:endParaRPr>
          </a:p>
          <a:p>
            <a:pPr marL="7700" marR="3080" defTabSz="554401">
              <a:lnSpc>
                <a:spcPts val="1236"/>
              </a:lnSpc>
              <a:spcBef>
                <a:spcPts val="521"/>
              </a:spcBef>
            </a:pPr>
            <a:r>
              <a:rPr sz="1091" spc="-15" dirty="0">
                <a:solidFill>
                  <a:prstClr val="black"/>
                </a:solidFill>
                <a:latin typeface="Arial"/>
                <a:cs typeface="Arial"/>
              </a:rPr>
              <a:t>Access </a:t>
            </a:r>
            <a:r>
              <a:rPr sz="1091" spc="-9" dirty="0">
                <a:solidFill>
                  <a:prstClr val="black"/>
                </a:solidFill>
                <a:latin typeface="Arial"/>
                <a:cs typeface="Arial"/>
              </a:rPr>
              <a:t>to </a:t>
            </a:r>
            <a:r>
              <a:rPr sz="1091" spc="-18" dirty="0">
                <a:solidFill>
                  <a:prstClr val="black"/>
                </a:solidFill>
                <a:latin typeface="Arial"/>
                <a:cs typeface="Arial"/>
              </a:rPr>
              <a:t>commercial </a:t>
            </a:r>
            <a:r>
              <a:rPr sz="1091" spc="-15" dirty="0">
                <a:solidFill>
                  <a:prstClr val="black"/>
                </a:solidFill>
                <a:latin typeface="Arial"/>
                <a:cs typeface="Arial"/>
              </a:rPr>
              <a:t>Cell </a:t>
            </a:r>
            <a:r>
              <a:rPr sz="1091" spc="-9" dirty="0">
                <a:solidFill>
                  <a:prstClr val="black"/>
                </a:solidFill>
                <a:latin typeface="Arial"/>
                <a:cs typeface="Arial"/>
              </a:rPr>
              <a:t>on</a:t>
            </a:r>
            <a:r>
              <a:rPr sz="1091" spc="-164" dirty="0">
                <a:solidFill>
                  <a:prstClr val="black"/>
                </a:solidFill>
                <a:latin typeface="Arial"/>
                <a:cs typeface="Arial"/>
              </a:rPr>
              <a:t> </a:t>
            </a:r>
            <a:r>
              <a:rPr sz="1091" spc="-21" dirty="0">
                <a:solidFill>
                  <a:prstClr val="black"/>
                </a:solidFill>
                <a:latin typeface="Arial"/>
                <a:cs typeface="Arial"/>
              </a:rPr>
              <a:t>Wheels  </a:t>
            </a:r>
            <a:r>
              <a:rPr sz="1091" spc="-12" dirty="0">
                <a:solidFill>
                  <a:prstClr val="black"/>
                </a:solidFill>
                <a:latin typeface="Arial"/>
                <a:cs typeface="Arial"/>
              </a:rPr>
              <a:t>and </a:t>
            </a:r>
            <a:r>
              <a:rPr sz="1091" spc="-15" dirty="0">
                <a:solidFill>
                  <a:prstClr val="black"/>
                </a:solidFill>
                <a:latin typeface="Arial"/>
                <a:cs typeface="Arial"/>
              </a:rPr>
              <a:t>Cell </a:t>
            </a:r>
            <a:r>
              <a:rPr sz="1091" spc="-9" dirty="0">
                <a:solidFill>
                  <a:prstClr val="black"/>
                </a:solidFill>
                <a:latin typeface="Arial"/>
                <a:cs typeface="Arial"/>
              </a:rPr>
              <a:t>on </a:t>
            </a:r>
            <a:r>
              <a:rPr sz="1091" spc="-15" dirty="0">
                <a:solidFill>
                  <a:prstClr val="black"/>
                </a:solidFill>
                <a:latin typeface="Arial"/>
                <a:cs typeface="Arial"/>
              </a:rPr>
              <a:t>Light</a:t>
            </a:r>
            <a:r>
              <a:rPr sz="1091" spc="-161" dirty="0">
                <a:solidFill>
                  <a:prstClr val="black"/>
                </a:solidFill>
                <a:latin typeface="Arial"/>
                <a:cs typeface="Arial"/>
              </a:rPr>
              <a:t> </a:t>
            </a:r>
            <a:r>
              <a:rPr sz="1091" spc="-27" dirty="0">
                <a:solidFill>
                  <a:prstClr val="black"/>
                </a:solidFill>
                <a:latin typeface="Arial"/>
                <a:cs typeface="Arial"/>
              </a:rPr>
              <a:t>Trucks</a:t>
            </a:r>
            <a:endParaRPr sz="1091">
              <a:solidFill>
                <a:prstClr val="black"/>
              </a:solidFill>
              <a:latin typeface="Arial"/>
              <a:cs typeface="Arial"/>
            </a:endParaRPr>
          </a:p>
        </p:txBody>
      </p:sp>
      <p:sp>
        <p:nvSpPr>
          <p:cNvPr id="4" name="object 4"/>
          <p:cNvSpPr/>
          <p:nvPr/>
        </p:nvSpPr>
        <p:spPr>
          <a:xfrm>
            <a:off x="1237926" y="2429193"/>
            <a:ext cx="3711980" cy="2050661"/>
          </a:xfrm>
          <a:prstGeom prst="rect">
            <a:avLst/>
          </a:prstGeom>
          <a:blipFill>
            <a:blip r:embed="rId2" cstate="print"/>
            <a:stretch>
              <a:fillRect/>
            </a:stretch>
          </a:blipFill>
        </p:spPr>
        <p:txBody>
          <a:bodyPr wrap="square" lIns="0" tIns="0" rIns="0" bIns="0" rtlCol="0"/>
          <a:lstStyle/>
          <a:p>
            <a:pPr defTabSz="554401"/>
            <a:endParaRPr sz="1091">
              <a:solidFill>
                <a:prstClr val="black"/>
              </a:solidFill>
              <a:latin typeface="Calibri"/>
            </a:endParaRPr>
          </a:p>
        </p:txBody>
      </p:sp>
      <p:sp>
        <p:nvSpPr>
          <p:cNvPr id="5" name="object 5"/>
          <p:cNvSpPr/>
          <p:nvPr/>
        </p:nvSpPr>
        <p:spPr>
          <a:xfrm>
            <a:off x="6880534" y="2429193"/>
            <a:ext cx="3760315" cy="2050661"/>
          </a:xfrm>
          <a:prstGeom prst="rect">
            <a:avLst/>
          </a:prstGeom>
          <a:blipFill>
            <a:blip r:embed="rId3" cstate="print"/>
            <a:stretch>
              <a:fillRect/>
            </a:stretch>
          </a:blipFill>
        </p:spPr>
        <p:txBody>
          <a:bodyPr wrap="square" lIns="0" tIns="0" rIns="0" bIns="0" rtlCol="0"/>
          <a:lstStyle/>
          <a:p>
            <a:pPr defTabSz="554401"/>
            <a:endParaRPr sz="1091">
              <a:solidFill>
                <a:prstClr val="black"/>
              </a:solidFill>
              <a:latin typeface="Calibri"/>
            </a:endParaRPr>
          </a:p>
        </p:txBody>
      </p:sp>
      <p:sp>
        <p:nvSpPr>
          <p:cNvPr id="6" name="object 6"/>
          <p:cNvSpPr txBox="1"/>
          <p:nvPr/>
        </p:nvSpPr>
        <p:spPr>
          <a:xfrm>
            <a:off x="5435802" y="2324699"/>
            <a:ext cx="1018687" cy="2089122"/>
          </a:xfrm>
          <a:prstGeom prst="rect">
            <a:avLst/>
          </a:prstGeom>
        </p:spPr>
        <p:txBody>
          <a:bodyPr vert="horz" wrap="square" lIns="0" tIns="8470" rIns="0" bIns="0" rtlCol="0">
            <a:spAutoFit/>
          </a:bodyPr>
          <a:lstStyle/>
          <a:p>
            <a:pPr marL="7700" defTabSz="554401">
              <a:spcBef>
                <a:spcPts val="67"/>
              </a:spcBef>
            </a:pPr>
            <a:r>
              <a:rPr sz="13520" b="1" dirty="0">
                <a:solidFill>
                  <a:srgbClr val="C7C8CA"/>
                </a:solidFill>
                <a:latin typeface="Arial"/>
                <a:cs typeface="Arial"/>
              </a:rPr>
              <a:t>+</a:t>
            </a:r>
            <a:endParaRPr sz="13520" dirty="0">
              <a:solidFill>
                <a:prstClr val="black"/>
              </a:solidFill>
              <a:latin typeface="Arial"/>
              <a:cs typeface="Arial"/>
            </a:endParaRPr>
          </a:p>
        </p:txBody>
      </p:sp>
      <p:sp>
        <p:nvSpPr>
          <p:cNvPr id="7" name="object 7"/>
          <p:cNvSpPr txBox="1"/>
          <p:nvPr/>
        </p:nvSpPr>
        <p:spPr>
          <a:xfrm>
            <a:off x="6880534" y="4479855"/>
            <a:ext cx="3760595" cy="518560"/>
          </a:xfrm>
          <a:prstGeom prst="rect">
            <a:avLst/>
          </a:prstGeom>
          <a:solidFill>
            <a:srgbClr val="C7C8CA"/>
          </a:solidFill>
        </p:spPr>
        <p:txBody>
          <a:bodyPr vert="horz" wrap="square" lIns="0" tIns="1925" rIns="0" bIns="0" rtlCol="0">
            <a:spAutoFit/>
          </a:bodyPr>
          <a:lstStyle/>
          <a:p>
            <a:pPr defTabSz="554401">
              <a:spcBef>
                <a:spcPts val="15"/>
              </a:spcBef>
            </a:pPr>
            <a:endParaRPr sz="909">
              <a:solidFill>
                <a:prstClr val="black"/>
              </a:solidFill>
              <a:latin typeface="Times New Roman"/>
              <a:cs typeface="Times New Roman"/>
            </a:endParaRPr>
          </a:p>
          <a:p>
            <a:pPr marL="150535" marR="847386" indent="-385" defTabSz="554401">
              <a:lnSpc>
                <a:spcPct val="85400"/>
              </a:lnSpc>
            </a:pPr>
            <a:r>
              <a:rPr sz="1789" b="1" spc="-3" dirty="0">
                <a:solidFill>
                  <a:prstClr val="black"/>
                </a:solidFill>
                <a:latin typeface="Brooklyn Bold"/>
                <a:cs typeface="Brooklyn Bold"/>
              </a:rPr>
              <a:t>Benefit: </a:t>
            </a:r>
            <a:r>
              <a:rPr sz="1091" dirty="0">
                <a:solidFill>
                  <a:prstClr val="black"/>
                </a:solidFill>
                <a:latin typeface="Arial"/>
                <a:cs typeface="Arial"/>
              </a:rPr>
              <a:t>Augments dedicated resources  and redundancies for any</a:t>
            </a:r>
            <a:r>
              <a:rPr sz="1091" spc="-3" dirty="0">
                <a:solidFill>
                  <a:prstClr val="black"/>
                </a:solidFill>
                <a:latin typeface="Arial"/>
                <a:cs typeface="Arial"/>
              </a:rPr>
              <a:t> </a:t>
            </a:r>
            <a:r>
              <a:rPr sz="1091" dirty="0">
                <a:solidFill>
                  <a:prstClr val="black"/>
                </a:solidFill>
                <a:latin typeface="Arial"/>
                <a:cs typeface="Arial"/>
              </a:rPr>
              <a:t>situation</a:t>
            </a:r>
            <a:endParaRPr sz="1091">
              <a:solidFill>
                <a:prstClr val="black"/>
              </a:solidFill>
              <a:latin typeface="Arial"/>
              <a:cs typeface="Arial"/>
            </a:endParaRPr>
          </a:p>
        </p:txBody>
      </p:sp>
      <p:sp>
        <p:nvSpPr>
          <p:cNvPr id="8" name="object 8"/>
          <p:cNvSpPr txBox="1"/>
          <p:nvPr/>
        </p:nvSpPr>
        <p:spPr>
          <a:xfrm>
            <a:off x="1237927" y="4479855"/>
            <a:ext cx="3712086" cy="518560"/>
          </a:xfrm>
          <a:prstGeom prst="rect">
            <a:avLst/>
          </a:prstGeom>
          <a:solidFill>
            <a:srgbClr val="C7C8CA"/>
          </a:solidFill>
        </p:spPr>
        <p:txBody>
          <a:bodyPr vert="horz" wrap="square" lIns="0" tIns="1925" rIns="0" bIns="0" rtlCol="0">
            <a:spAutoFit/>
          </a:bodyPr>
          <a:lstStyle/>
          <a:p>
            <a:pPr defTabSz="554401">
              <a:spcBef>
                <a:spcPts val="15"/>
              </a:spcBef>
            </a:pPr>
            <a:endParaRPr sz="909">
              <a:solidFill>
                <a:prstClr val="black"/>
              </a:solidFill>
              <a:latin typeface="Times New Roman"/>
              <a:cs typeface="Times New Roman"/>
            </a:endParaRPr>
          </a:p>
          <a:p>
            <a:pPr marL="135905" marR="1327482" indent="-385" defTabSz="554401">
              <a:lnSpc>
                <a:spcPct val="85400"/>
              </a:lnSpc>
            </a:pPr>
            <a:r>
              <a:rPr sz="1789" b="1" spc="-3" dirty="0">
                <a:solidFill>
                  <a:prstClr val="black"/>
                </a:solidFill>
                <a:latin typeface="Brooklyn Bold"/>
                <a:cs typeface="Brooklyn Bold"/>
              </a:rPr>
              <a:t>Benefit: </a:t>
            </a:r>
            <a:r>
              <a:rPr sz="1091" dirty="0">
                <a:solidFill>
                  <a:prstClr val="black"/>
                </a:solidFill>
                <a:latin typeface="Arial"/>
                <a:cs typeface="Arial"/>
              </a:rPr>
              <a:t>Helps ensure business  continuity and disaster</a:t>
            </a:r>
            <a:r>
              <a:rPr sz="1091" spc="-9" dirty="0">
                <a:solidFill>
                  <a:prstClr val="black"/>
                </a:solidFill>
                <a:latin typeface="Arial"/>
                <a:cs typeface="Arial"/>
              </a:rPr>
              <a:t> </a:t>
            </a:r>
            <a:r>
              <a:rPr sz="1091" dirty="0">
                <a:solidFill>
                  <a:prstClr val="black"/>
                </a:solidFill>
                <a:latin typeface="Arial"/>
                <a:cs typeface="Arial"/>
              </a:rPr>
              <a:t>recovery</a:t>
            </a:r>
            <a:endParaRPr sz="1091">
              <a:solidFill>
                <a:prstClr val="black"/>
              </a:solidFill>
              <a:latin typeface="Arial"/>
              <a:cs typeface="Arial"/>
            </a:endParaRPr>
          </a:p>
        </p:txBody>
      </p:sp>
      <p:sp>
        <p:nvSpPr>
          <p:cNvPr id="12" name="object 12"/>
          <p:cNvSpPr/>
          <p:nvPr/>
        </p:nvSpPr>
        <p:spPr>
          <a:xfrm>
            <a:off x="-1" y="5485623"/>
            <a:ext cx="12188825" cy="1371339"/>
          </a:xfrm>
          <a:custGeom>
            <a:avLst/>
            <a:gdLst/>
            <a:ahLst/>
            <a:cxnLst/>
            <a:rect l="l" t="t" r="r" b="b"/>
            <a:pathLst>
              <a:path w="20104100" h="2261870">
                <a:moveTo>
                  <a:pt x="17841287" y="0"/>
                </a:moveTo>
                <a:lnTo>
                  <a:pt x="0" y="0"/>
                </a:lnTo>
                <a:lnTo>
                  <a:pt x="0" y="2261711"/>
                </a:lnTo>
                <a:lnTo>
                  <a:pt x="20104097" y="2261648"/>
                </a:lnTo>
                <a:lnTo>
                  <a:pt x="17841287" y="0"/>
                </a:lnTo>
                <a:close/>
              </a:path>
            </a:pathLst>
          </a:custGeom>
          <a:solidFill>
            <a:srgbClr val="000000"/>
          </a:solidFill>
        </p:spPr>
        <p:txBody>
          <a:bodyPr wrap="square" lIns="0" tIns="0" rIns="0" bIns="0" rtlCol="0"/>
          <a:lstStyle/>
          <a:p>
            <a:pPr defTabSz="554401"/>
            <a:endParaRPr sz="1091">
              <a:solidFill>
                <a:prstClr val="black"/>
              </a:solidFill>
              <a:latin typeface="Calibri"/>
            </a:endParaRPr>
          </a:p>
        </p:txBody>
      </p:sp>
      <p:sp>
        <p:nvSpPr>
          <p:cNvPr id="13" name="object 13"/>
          <p:cNvSpPr txBox="1">
            <a:spLocks noGrp="1"/>
          </p:cNvSpPr>
          <p:nvPr>
            <p:ph type="title"/>
          </p:nvPr>
        </p:nvSpPr>
        <p:spPr>
          <a:xfrm>
            <a:off x="1230227" y="824583"/>
            <a:ext cx="5601239" cy="661291"/>
          </a:xfrm>
          <a:prstGeom prst="rect">
            <a:avLst/>
          </a:prstGeom>
        </p:spPr>
        <p:txBody>
          <a:bodyPr vert="horz" wrap="square" lIns="0" tIns="8085" rIns="0" bIns="0" rtlCol="0">
            <a:spAutoFit/>
          </a:bodyPr>
          <a:lstStyle/>
          <a:p>
            <a:pPr marL="7700">
              <a:spcBef>
                <a:spcPts val="64"/>
              </a:spcBef>
            </a:pPr>
            <a:r>
              <a:rPr sz="4244" spc="-88" dirty="0"/>
              <a:t>DEPLOYABLE</a:t>
            </a:r>
            <a:r>
              <a:rPr sz="4244" spc="-12" dirty="0"/>
              <a:t> </a:t>
            </a:r>
            <a:r>
              <a:rPr sz="4244" spc="-42" dirty="0"/>
              <a:t>PROGRAM</a:t>
            </a:r>
            <a:endParaRPr sz="4244" dirty="0"/>
          </a:p>
        </p:txBody>
      </p:sp>
      <p:sp>
        <p:nvSpPr>
          <p:cNvPr id="18" name="object 18"/>
          <p:cNvSpPr/>
          <p:nvPr/>
        </p:nvSpPr>
        <p:spPr>
          <a:xfrm>
            <a:off x="457022" y="5943967"/>
            <a:ext cx="2279149" cy="456985"/>
          </a:xfrm>
          <a:custGeom>
            <a:avLst/>
            <a:gdLst/>
            <a:ahLst/>
            <a:cxnLst/>
            <a:rect l="l" t="t" r="r" b="b"/>
            <a:pathLst>
              <a:path w="3759200" h="753745">
                <a:moveTo>
                  <a:pt x="1518634" y="611929"/>
                </a:moveTo>
                <a:lnTo>
                  <a:pt x="1486949" y="611929"/>
                </a:lnTo>
                <a:lnTo>
                  <a:pt x="1486949" y="719789"/>
                </a:lnTo>
                <a:lnTo>
                  <a:pt x="1520875" y="753725"/>
                </a:lnTo>
                <a:lnTo>
                  <a:pt x="1576182" y="738700"/>
                </a:lnTo>
                <a:lnTo>
                  <a:pt x="1607877" y="738700"/>
                </a:lnTo>
                <a:lnTo>
                  <a:pt x="1607877" y="722574"/>
                </a:lnTo>
                <a:lnTo>
                  <a:pt x="1533094" y="722574"/>
                </a:lnTo>
                <a:lnTo>
                  <a:pt x="1518634" y="708125"/>
                </a:lnTo>
                <a:lnTo>
                  <a:pt x="1518634" y="611929"/>
                </a:lnTo>
                <a:close/>
              </a:path>
              <a:path w="3759200" h="753745">
                <a:moveTo>
                  <a:pt x="1607877" y="738700"/>
                </a:moveTo>
                <a:lnTo>
                  <a:pt x="1576182" y="738700"/>
                </a:lnTo>
                <a:lnTo>
                  <a:pt x="1576182" y="750950"/>
                </a:lnTo>
                <a:lnTo>
                  <a:pt x="1607877" y="750950"/>
                </a:lnTo>
                <a:lnTo>
                  <a:pt x="1607877" y="738700"/>
                </a:lnTo>
                <a:close/>
              </a:path>
              <a:path w="3759200" h="753745">
                <a:moveTo>
                  <a:pt x="1607877" y="611929"/>
                </a:moveTo>
                <a:lnTo>
                  <a:pt x="1576182" y="611929"/>
                </a:lnTo>
                <a:lnTo>
                  <a:pt x="1576182" y="710899"/>
                </a:lnTo>
                <a:lnTo>
                  <a:pt x="1533094" y="722574"/>
                </a:lnTo>
                <a:lnTo>
                  <a:pt x="1607877" y="722574"/>
                </a:lnTo>
                <a:lnTo>
                  <a:pt x="1607877" y="611929"/>
                </a:lnTo>
                <a:close/>
              </a:path>
              <a:path w="3759200" h="753745">
                <a:moveTo>
                  <a:pt x="1667111" y="611949"/>
                </a:moveTo>
                <a:lnTo>
                  <a:pt x="1635416" y="611949"/>
                </a:lnTo>
                <a:lnTo>
                  <a:pt x="1635416" y="750950"/>
                </a:lnTo>
                <a:lnTo>
                  <a:pt x="1667111" y="750950"/>
                </a:lnTo>
                <a:lnTo>
                  <a:pt x="1667111" y="611949"/>
                </a:lnTo>
                <a:close/>
              </a:path>
              <a:path w="3759200" h="753745">
                <a:moveTo>
                  <a:pt x="1953971" y="611929"/>
                </a:moveTo>
                <a:lnTo>
                  <a:pt x="1921459" y="611929"/>
                </a:lnTo>
                <a:lnTo>
                  <a:pt x="1946192" y="750950"/>
                </a:lnTo>
                <a:lnTo>
                  <a:pt x="1994578" y="750950"/>
                </a:lnTo>
                <a:lnTo>
                  <a:pt x="2001305" y="719789"/>
                </a:lnTo>
                <a:lnTo>
                  <a:pt x="1971782" y="719789"/>
                </a:lnTo>
                <a:lnTo>
                  <a:pt x="1953971" y="611929"/>
                </a:lnTo>
                <a:close/>
              </a:path>
              <a:path w="3759200" h="753745">
                <a:moveTo>
                  <a:pt x="2047201" y="642786"/>
                </a:moveTo>
                <a:lnTo>
                  <a:pt x="2019048" y="642786"/>
                </a:lnTo>
                <a:lnTo>
                  <a:pt x="2042388" y="750950"/>
                </a:lnTo>
                <a:lnTo>
                  <a:pt x="2090753" y="750950"/>
                </a:lnTo>
                <a:lnTo>
                  <a:pt x="2096296" y="719789"/>
                </a:lnTo>
                <a:lnTo>
                  <a:pt x="2064073" y="719789"/>
                </a:lnTo>
                <a:lnTo>
                  <a:pt x="2047201" y="642786"/>
                </a:lnTo>
                <a:close/>
              </a:path>
              <a:path w="3759200" h="753745">
                <a:moveTo>
                  <a:pt x="2040440" y="611929"/>
                </a:moveTo>
                <a:lnTo>
                  <a:pt x="1996515" y="611929"/>
                </a:lnTo>
                <a:lnTo>
                  <a:pt x="1972882" y="719789"/>
                </a:lnTo>
                <a:lnTo>
                  <a:pt x="2001305" y="719789"/>
                </a:lnTo>
                <a:lnTo>
                  <a:pt x="2017928" y="642786"/>
                </a:lnTo>
                <a:lnTo>
                  <a:pt x="2047201" y="642786"/>
                </a:lnTo>
                <a:lnTo>
                  <a:pt x="2040440" y="611929"/>
                </a:lnTo>
                <a:close/>
              </a:path>
              <a:path w="3759200" h="753745">
                <a:moveTo>
                  <a:pt x="2115485" y="611929"/>
                </a:moveTo>
                <a:lnTo>
                  <a:pt x="2082983" y="611929"/>
                </a:lnTo>
                <a:lnTo>
                  <a:pt x="2065193" y="719789"/>
                </a:lnTo>
                <a:lnTo>
                  <a:pt x="2096296" y="719789"/>
                </a:lnTo>
                <a:lnTo>
                  <a:pt x="2115485" y="611929"/>
                </a:lnTo>
                <a:close/>
              </a:path>
              <a:path w="3759200" h="753745">
                <a:moveTo>
                  <a:pt x="2170268" y="611949"/>
                </a:moveTo>
                <a:lnTo>
                  <a:pt x="2138573" y="611949"/>
                </a:lnTo>
                <a:lnTo>
                  <a:pt x="2138573" y="750950"/>
                </a:lnTo>
                <a:lnTo>
                  <a:pt x="2170268" y="750950"/>
                </a:lnTo>
                <a:lnTo>
                  <a:pt x="2170268" y="611949"/>
                </a:lnTo>
                <a:close/>
              </a:path>
              <a:path w="3759200" h="753745">
                <a:moveTo>
                  <a:pt x="1801086" y="640566"/>
                </a:moveTo>
                <a:lnTo>
                  <a:pt x="1769370" y="640566"/>
                </a:lnTo>
                <a:lnTo>
                  <a:pt x="1769370" y="726197"/>
                </a:lnTo>
                <a:lnTo>
                  <a:pt x="1794123" y="750950"/>
                </a:lnTo>
                <a:lnTo>
                  <a:pt x="1831378" y="750950"/>
                </a:lnTo>
                <a:lnTo>
                  <a:pt x="1831378" y="722313"/>
                </a:lnTo>
                <a:lnTo>
                  <a:pt x="1809431" y="722313"/>
                </a:lnTo>
                <a:lnTo>
                  <a:pt x="1801086" y="713967"/>
                </a:lnTo>
                <a:lnTo>
                  <a:pt x="1801086" y="640566"/>
                </a:lnTo>
                <a:close/>
              </a:path>
              <a:path w="3759200" h="753745">
                <a:moveTo>
                  <a:pt x="1836928" y="611929"/>
                </a:moveTo>
                <a:lnTo>
                  <a:pt x="1747140" y="611929"/>
                </a:lnTo>
                <a:lnTo>
                  <a:pt x="1747140" y="640566"/>
                </a:lnTo>
                <a:lnTo>
                  <a:pt x="1836928" y="640566"/>
                </a:lnTo>
                <a:lnTo>
                  <a:pt x="1836928" y="611929"/>
                </a:lnTo>
                <a:close/>
              </a:path>
              <a:path w="3759200" h="753745">
                <a:moveTo>
                  <a:pt x="1801086" y="581354"/>
                </a:moveTo>
                <a:lnTo>
                  <a:pt x="1769370" y="581354"/>
                </a:lnTo>
                <a:lnTo>
                  <a:pt x="1769370" y="611929"/>
                </a:lnTo>
                <a:lnTo>
                  <a:pt x="1801086" y="611929"/>
                </a:lnTo>
                <a:lnTo>
                  <a:pt x="1801086" y="581354"/>
                </a:lnTo>
                <a:close/>
              </a:path>
              <a:path w="3759200" h="753745">
                <a:moveTo>
                  <a:pt x="2244769" y="640566"/>
                </a:moveTo>
                <a:lnTo>
                  <a:pt x="2213073" y="640566"/>
                </a:lnTo>
                <a:lnTo>
                  <a:pt x="2213073" y="726197"/>
                </a:lnTo>
                <a:lnTo>
                  <a:pt x="2237816" y="750950"/>
                </a:lnTo>
                <a:lnTo>
                  <a:pt x="2275072" y="750950"/>
                </a:lnTo>
                <a:lnTo>
                  <a:pt x="2275072" y="722313"/>
                </a:lnTo>
                <a:lnTo>
                  <a:pt x="2253093" y="722313"/>
                </a:lnTo>
                <a:lnTo>
                  <a:pt x="2244769" y="713967"/>
                </a:lnTo>
                <a:lnTo>
                  <a:pt x="2244769" y="640566"/>
                </a:lnTo>
                <a:close/>
              </a:path>
              <a:path w="3759200" h="753745">
                <a:moveTo>
                  <a:pt x="2280632" y="611929"/>
                </a:moveTo>
                <a:lnTo>
                  <a:pt x="2190823" y="611929"/>
                </a:lnTo>
                <a:lnTo>
                  <a:pt x="2190823" y="640566"/>
                </a:lnTo>
                <a:lnTo>
                  <a:pt x="2280632" y="640566"/>
                </a:lnTo>
                <a:lnTo>
                  <a:pt x="2280632" y="611929"/>
                </a:lnTo>
                <a:close/>
              </a:path>
              <a:path w="3759200" h="753745">
                <a:moveTo>
                  <a:pt x="2244769" y="581354"/>
                </a:moveTo>
                <a:lnTo>
                  <a:pt x="2213073" y="581354"/>
                </a:lnTo>
                <a:lnTo>
                  <a:pt x="2213073" y="611929"/>
                </a:lnTo>
                <a:lnTo>
                  <a:pt x="2244769" y="611929"/>
                </a:lnTo>
                <a:lnTo>
                  <a:pt x="2244769" y="581354"/>
                </a:lnTo>
                <a:close/>
              </a:path>
              <a:path w="3759200" h="753745">
                <a:moveTo>
                  <a:pt x="1425799" y="561899"/>
                </a:moveTo>
                <a:lnTo>
                  <a:pt x="1323205" y="561899"/>
                </a:lnTo>
                <a:lnTo>
                  <a:pt x="1323205" y="750950"/>
                </a:lnTo>
                <a:lnTo>
                  <a:pt x="1428019" y="750950"/>
                </a:lnTo>
                <a:lnTo>
                  <a:pt x="1456639" y="722313"/>
                </a:lnTo>
                <a:lnTo>
                  <a:pt x="1354901" y="722313"/>
                </a:lnTo>
                <a:lnTo>
                  <a:pt x="1354901" y="667822"/>
                </a:lnTo>
                <a:lnTo>
                  <a:pt x="1453986" y="667822"/>
                </a:lnTo>
                <a:lnTo>
                  <a:pt x="1438584" y="652252"/>
                </a:lnTo>
                <a:lnTo>
                  <a:pt x="1451652" y="639184"/>
                </a:lnTo>
                <a:lnTo>
                  <a:pt x="1354901" y="639184"/>
                </a:lnTo>
                <a:lnTo>
                  <a:pt x="1354901" y="590536"/>
                </a:lnTo>
                <a:lnTo>
                  <a:pt x="1454437" y="590536"/>
                </a:lnTo>
                <a:lnTo>
                  <a:pt x="1425799" y="561899"/>
                </a:lnTo>
                <a:close/>
              </a:path>
              <a:path w="3759200" h="753745">
                <a:moveTo>
                  <a:pt x="1453986" y="667822"/>
                </a:moveTo>
                <a:lnTo>
                  <a:pt x="1413831" y="667822"/>
                </a:lnTo>
                <a:lnTo>
                  <a:pt x="1430804" y="684774"/>
                </a:lnTo>
                <a:lnTo>
                  <a:pt x="1430804" y="705067"/>
                </a:lnTo>
                <a:lnTo>
                  <a:pt x="1413831" y="722313"/>
                </a:lnTo>
                <a:lnTo>
                  <a:pt x="1456639" y="722313"/>
                </a:lnTo>
                <a:lnTo>
                  <a:pt x="1462499" y="716449"/>
                </a:lnTo>
                <a:lnTo>
                  <a:pt x="1462499" y="676429"/>
                </a:lnTo>
                <a:lnTo>
                  <a:pt x="1453986" y="667822"/>
                </a:lnTo>
                <a:close/>
              </a:path>
              <a:path w="3759200" h="753745">
                <a:moveTo>
                  <a:pt x="1454437" y="590536"/>
                </a:moveTo>
                <a:lnTo>
                  <a:pt x="1411894" y="590536"/>
                </a:lnTo>
                <a:lnTo>
                  <a:pt x="1424961" y="603866"/>
                </a:lnTo>
                <a:lnTo>
                  <a:pt x="1424961" y="626117"/>
                </a:lnTo>
                <a:lnTo>
                  <a:pt x="1411894" y="639184"/>
                </a:lnTo>
                <a:lnTo>
                  <a:pt x="1451652" y="639184"/>
                </a:lnTo>
                <a:lnTo>
                  <a:pt x="1456657" y="634179"/>
                </a:lnTo>
                <a:lnTo>
                  <a:pt x="1456657" y="592756"/>
                </a:lnTo>
                <a:lnTo>
                  <a:pt x="1454437" y="590536"/>
                </a:lnTo>
                <a:close/>
              </a:path>
              <a:path w="3759200" h="753745">
                <a:moveTo>
                  <a:pt x="2616161" y="561899"/>
                </a:moveTo>
                <a:lnTo>
                  <a:pt x="2565576" y="561899"/>
                </a:lnTo>
                <a:lnTo>
                  <a:pt x="2506897" y="750950"/>
                </a:lnTo>
                <a:lnTo>
                  <a:pt x="2539420" y="750950"/>
                </a:lnTo>
                <a:lnTo>
                  <a:pt x="2553063" y="707025"/>
                </a:lnTo>
                <a:lnTo>
                  <a:pt x="2661198" y="707025"/>
                </a:lnTo>
                <a:lnTo>
                  <a:pt x="2652570" y="679225"/>
                </a:lnTo>
                <a:lnTo>
                  <a:pt x="2561408" y="679225"/>
                </a:lnTo>
                <a:lnTo>
                  <a:pt x="2589209" y="590536"/>
                </a:lnTo>
                <a:lnTo>
                  <a:pt x="2625048" y="590536"/>
                </a:lnTo>
                <a:lnTo>
                  <a:pt x="2616161" y="561899"/>
                </a:lnTo>
                <a:close/>
              </a:path>
              <a:path w="3759200" h="753745">
                <a:moveTo>
                  <a:pt x="2661198" y="707025"/>
                </a:moveTo>
                <a:lnTo>
                  <a:pt x="2628684" y="707025"/>
                </a:lnTo>
                <a:lnTo>
                  <a:pt x="2642296" y="750950"/>
                </a:lnTo>
                <a:lnTo>
                  <a:pt x="2674829" y="750950"/>
                </a:lnTo>
                <a:lnTo>
                  <a:pt x="2661198" y="707025"/>
                </a:lnTo>
                <a:close/>
              </a:path>
              <a:path w="3759200" h="753745">
                <a:moveTo>
                  <a:pt x="2754314" y="590536"/>
                </a:moveTo>
                <a:lnTo>
                  <a:pt x="2722639" y="590536"/>
                </a:lnTo>
                <a:lnTo>
                  <a:pt x="2722639" y="750950"/>
                </a:lnTo>
                <a:lnTo>
                  <a:pt x="2754314" y="750950"/>
                </a:lnTo>
                <a:lnTo>
                  <a:pt x="2754314" y="590536"/>
                </a:lnTo>
                <a:close/>
              </a:path>
              <a:path w="3759200" h="753745">
                <a:moveTo>
                  <a:pt x="2625048" y="590536"/>
                </a:moveTo>
                <a:lnTo>
                  <a:pt x="2592528" y="590536"/>
                </a:lnTo>
                <a:lnTo>
                  <a:pt x="2620339" y="679225"/>
                </a:lnTo>
                <a:lnTo>
                  <a:pt x="2652570" y="679225"/>
                </a:lnTo>
                <a:lnTo>
                  <a:pt x="2625048" y="590536"/>
                </a:lnTo>
                <a:close/>
              </a:path>
              <a:path w="3759200" h="753745">
                <a:moveTo>
                  <a:pt x="2812427" y="561899"/>
                </a:moveTo>
                <a:lnTo>
                  <a:pt x="2664243" y="561899"/>
                </a:lnTo>
                <a:lnTo>
                  <a:pt x="2664243" y="590536"/>
                </a:lnTo>
                <a:lnTo>
                  <a:pt x="2812427" y="590536"/>
                </a:lnTo>
                <a:lnTo>
                  <a:pt x="2812427" y="561899"/>
                </a:lnTo>
                <a:close/>
              </a:path>
              <a:path w="3759200" h="753745">
                <a:moveTo>
                  <a:pt x="2920570" y="561899"/>
                </a:moveTo>
                <a:lnTo>
                  <a:pt x="2859420" y="561899"/>
                </a:lnTo>
                <a:lnTo>
                  <a:pt x="2833264" y="587751"/>
                </a:lnTo>
                <a:lnTo>
                  <a:pt x="2833264" y="620274"/>
                </a:lnTo>
                <a:lnTo>
                  <a:pt x="2858017" y="645310"/>
                </a:lnTo>
                <a:lnTo>
                  <a:pt x="2827442" y="663079"/>
                </a:lnTo>
                <a:lnTo>
                  <a:pt x="2827442" y="720072"/>
                </a:lnTo>
                <a:lnTo>
                  <a:pt x="2858300" y="750950"/>
                </a:lnTo>
                <a:lnTo>
                  <a:pt x="2914183" y="750950"/>
                </a:lnTo>
                <a:lnTo>
                  <a:pt x="2938915" y="726490"/>
                </a:lnTo>
                <a:lnTo>
                  <a:pt x="2981185" y="726490"/>
                </a:lnTo>
                <a:lnTo>
                  <a:pt x="2977006" y="722313"/>
                </a:lnTo>
                <a:lnTo>
                  <a:pt x="2872467" y="722313"/>
                </a:lnTo>
                <a:lnTo>
                  <a:pt x="2859138" y="708962"/>
                </a:lnTo>
                <a:lnTo>
                  <a:pt x="2859138" y="678387"/>
                </a:lnTo>
                <a:lnTo>
                  <a:pt x="2879147" y="666702"/>
                </a:lnTo>
                <a:lnTo>
                  <a:pt x="2921681" y="666702"/>
                </a:lnTo>
                <a:lnTo>
                  <a:pt x="2906120" y="651132"/>
                </a:lnTo>
                <a:lnTo>
                  <a:pt x="2942591" y="630001"/>
                </a:lnTo>
                <a:lnTo>
                  <a:pt x="2884990" y="630001"/>
                </a:lnTo>
                <a:lnTo>
                  <a:pt x="2864959" y="609709"/>
                </a:lnTo>
                <a:lnTo>
                  <a:pt x="2864959" y="599981"/>
                </a:lnTo>
                <a:lnTo>
                  <a:pt x="2874425" y="590536"/>
                </a:lnTo>
                <a:lnTo>
                  <a:pt x="2946423" y="590536"/>
                </a:lnTo>
                <a:lnTo>
                  <a:pt x="2946423" y="587751"/>
                </a:lnTo>
                <a:lnTo>
                  <a:pt x="2920570" y="561899"/>
                </a:lnTo>
                <a:close/>
              </a:path>
              <a:path w="3759200" h="753745">
                <a:moveTo>
                  <a:pt x="2981185" y="726490"/>
                </a:moveTo>
                <a:lnTo>
                  <a:pt x="2938915" y="726490"/>
                </a:lnTo>
                <a:lnTo>
                  <a:pt x="2963375" y="750950"/>
                </a:lnTo>
                <a:lnTo>
                  <a:pt x="3005657" y="750950"/>
                </a:lnTo>
                <a:lnTo>
                  <a:pt x="2981185" y="726490"/>
                </a:lnTo>
                <a:close/>
              </a:path>
              <a:path w="3759200" h="753745">
                <a:moveTo>
                  <a:pt x="3095727" y="590536"/>
                </a:moveTo>
                <a:lnTo>
                  <a:pt x="3064011" y="590536"/>
                </a:lnTo>
                <a:lnTo>
                  <a:pt x="3064011" y="750950"/>
                </a:lnTo>
                <a:lnTo>
                  <a:pt x="3095727" y="750950"/>
                </a:lnTo>
                <a:lnTo>
                  <a:pt x="3095727" y="590536"/>
                </a:lnTo>
                <a:close/>
              </a:path>
              <a:path w="3759200" h="753745">
                <a:moveTo>
                  <a:pt x="2921681" y="666702"/>
                </a:moveTo>
                <a:lnTo>
                  <a:pt x="2879147" y="666702"/>
                </a:lnTo>
                <a:lnTo>
                  <a:pt x="2917513" y="704784"/>
                </a:lnTo>
                <a:lnTo>
                  <a:pt x="2899995" y="722313"/>
                </a:lnTo>
                <a:lnTo>
                  <a:pt x="2977006" y="722313"/>
                </a:lnTo>
                <a:lnTo>
                  <a:pt x="2960045" y="705360"/>
                </a:lnTo>
                <a:lnTo>
                  <a:pt x="2981724" y="683675"/>
                </a:lnTo>
                <a:lnTo>
                  <a:pt x="2938643" y="683675"/>
                </a:lnTo>
                <a:lnTo>
                  <a:pt x="2921681" y="666702"/>
                </a:lnTo>
                <a:close/>
              </a:path>
              <a:path w="3759200" h="753745">
                <a:moveTo>
                  <a:pt x="2992013" y="630284"/>
                </a:moveTo>
                <a:lnTo>
                  <a:pt x="2938643" y="683675"/>
                </a:lnTo>
                <a:lnTo>
                  <a:pt x="2981724" y="683675"/>
                </a:lnTo>
                <a:lnTo>
                  <a:pt x="2992013" y="673382"/>
                </a:lnTo>
                <a:lnTo>
                  <a:pt x="2992013" y="630284"/>
                </a:lnTo>
                <a:close/>
              </a:path>
              <a:path w="3759200" h="753745">
                <a:moveTo>
                  <a:pt x="2946423" y="590536"/>
                </a:moveTo>
                <a:lnTo>
                  <a:pt x="2905283" y="590536"/>
                </a:lnTo>
                <a:lnTo>
                  <a:pt x="2914748" y="599981"/>
                </a:lnTo>
                <a:lnTo>
                  <a:pt x="2914748" y="612766"/>
                </a:lnTo>
                <a:lnTo>
                  <a:pt x="2884990" y="630001"/>
                </a:lnTo>
                <a:lnTo>
                  <a:pt x="2942591" y="630001"/>
                </a:lnTo>
                <a:lnTo>
                  <a:pt x="2946423" y="627781"/>
                </a:lnTo>
                <a:lnTo>
                  <a:pt x="2946423" y="590536"/>
                </a:lnTo>
                <a:close/>
              </a:path>
              <a:path w="3759200" h="753745">
                <a:moveTo>
                  <a:pt x="3153820" y="561899"/>
                </a:moveTo>
                <a:lnTo>
                  <a:pt x="3005636" y="561899"/>
                </a:lnTo>
                <a:lnTo>
                  <a:pt x="3005636" y="590536"/>
                </a:lnTo>
                <a:lnTo>
                  <a:pt x="3153820" y="590536"/>
                </a:lnTo>
                <a:lnTo>
                  <a:pt x="3153820" y="561899"/>
                </a:lnTo>
                <a:close/>
              </a:path>
              <a:path w="3759200" h="753745">
                <a:moveTo>
                  <a:pt x="1660975" y="559962"/>
                </a:moveTo>
                <a:lnTo>
                  <a:pt x="1641237" y="559962"/>
                </a:lnTo>
                <a:lnTo>
                  <a:pt x="1632337" y="568841"/>
                </a:lnTo>
                <a:lnTo>
                  <a:pt x="1632337" y="588599"/>
                </a:lnTo>
                <a:lnTo>
                  <a:pt x="1641237" y="597479"/>
                </a:lnTo>
                <a:lnTo>
                  <a:pt x="1660975" y="597479"/>
                </a:lnTo>
                <a:lnTo>
                  <a:pt x="1670137" y="588599"/>
                </a:lnTo>
                <a:lnTo>
                  <a:pt x="1670137" y="568841"/>
                </a:lnTo>
                <a:lnTo>
                  <a:pt x="1660975" y="559962"/>
                </a:lnTo>
                <a:close/>
              </a:path>
              <a:path w="3759200" h="753745">
                <a:moveTo>
                  <a:pt x="2164133" y="559962"/>
                </a:moveTo>
                <a:lnTo>
                  <a:pt x="2144395" y="559962"/>
                </a:lnTo>
                <a:lnTo>
                  <a:pt x="2135495" y="568841"/>
                </a:lnTo>
                <a:lnTo>
                  <a:pt x="2135495" y="588599"/>
                </a:lnTo>
                <a:lnTo>
                  <a:pt x="2144395" y="597479"/>
                </a:lnTo>
                <a:lnTo>
                  <a:pt x="2164133" y="597479"/>
                </a:lnTo>
                <a:lnTo>
                  <a:pt x="2173316" y="588599"/>
                </a:lnTo>
                <a:lnTo>
                  <a:pt x="2173316" y="568841"/>
                </a:lnTo>
                <a:lnTo>
                  <a:pt x="2164133" y="559962"/>
                </a:lnTo>
                <a:close/>
              </a:path>
              <a:path w="3759200" h="753745">
                <a:moveTo>
                  <a:pt x="1726575" y="556339"/>
                </a:moveTo>
                <a:lnTo>
                  <a:pt x="1694869" y="556339"/>
                </a:lnTo>
                <a:lnTo>
                  <a:pt x="1694869" y="750950"/>
                </a:lnTo>
                <a:lnTo>
                  <a:pt x="1726575" y="750950"/>
                </a:lnTo>
                <a:lnTo>
                  <a:pt x="1726575" y="556339"/>
                </a:lnTo>
                <a:close/>
              </a:path>
              <a:path w="3759200" h="753745">
                <a:moveTo>
                  <a:pt x="2333436" y="556339"/>
                </a:moveTo>
                <a:lnTo>
                  <a:pt x="2301751" y="556339"/>
                </a:lnTo>
                <a:lnTo>
                  <a:pt x="2301751" y="750950"/>
                </a:lnTo>
                <a:lnTo>
                  <a:pt x="2333436" y="750950"/>
                </a:lnTo>
                <a:lnTo>
                  <a:pt x="2333436" y="651969"/>
                </a:lnTo>
                <a:lnTo>
                  <a:pt x="2376545" y="640284"/>
                </a:lnTo>
                <a:lnTo>
                  <a:pt x="2419903" y="640284"/>
                </a:lnTo>
                <a:lnTo>
                  <a:pt x="2403768" y="624159"/>
                </a:lnTo>
                <a:lnTo>
                  <a:pt x="2333436" y="624159"/>
                </a:lnTo>
                <a:lnTo>
                  <a:pt x="2333436" y="556339"/>
                </a:lnTo>
                <a:close/>
              </a:path>
              <a:path w="3759200" h="753745">
                <a:moveTo>
                  <a:pt x="2419903" y="640284"/>
                </a:moveTo>
                <a:lnTo>
                  <a:pt x="2376545" y="640284"/>
                </a:lnTo>
                <a:lnTo>
                  <a:pt x="2390974" y="654754"/>
                </a:lnTo>
                <a:lnTo>
                  <a:pt x="2390974" y="750950"/>
                </a:lnTo>
                <a:lnTo>
                  <a:pt x="2422690" y="750950"/>
                </a:lnTo>
                <a:lnTo>
                  <a:pt x="2422690" y="643069"/>
                </a:lnTo>
                <a:lnTo>
                  <a:pt x="2419903" y="640284"/>
                </a:lnTo>
                <a:close/>
              </a:path>
              <a:path w="3759200" h="753745">
                <a:moveTo>
                  <a:pt x="2388754" y="609154"/>
                </a:moveTo>
                <a:lnTo>
                  <a:pt x="2333436" y="624159"/>
                </a:lnTo>
                <a:lnTo>
                  <a:pt x="2403768" y="624159"/>
                </a:lnTo>
                <a:lnTo>
                  <a:pt x="2388754" y="609154"/>
                </a:lnTo>
                <a:close/>
              </a:path>
              <a:path w="3759200" h="753745">
                <a:moveTo>
                  <a:pt x="1046386" y="502256"/>
                </a:moveTo>
                <a:lnTo>
                  <a:pt x="0" y="502256"/>
                </a:lnTo>
                <a:lnTo>
                  <a:pt x="0" y="627802"/>
                </a:lnTo>
                <a:lnTo>
                  <a:pt x="921657" y="627802"/>
                </a:lnTo>
                <a:lnTo>
                  <a:pt x="1046386" y="752553"/>
                </a:lnTo>
                <a:lnTo>
                  <a:pt x="1046386" y="502256"/>
                </a:lnTo>
                <a:close/>
              </a:path>
              <a:path w="3759200" h="753745">
                <a:moveTo>
                  <a:pt x="3532070" y="34354"/>
                </a:moveTo>
                <a:lnTo>
                  <a:pt x="3494961" y="34354"/>
                </a:lnTo>
                <a:lnTo>
                  <a:pt x="3494961" y="376690"/>
                </a:lnTo>
                <a:lnTo>
                  <a:pt x="3532070" y="376690"/>
                </a:lnTo>
                <a:lnTo>
                  <a:pt x="3532070" y="34354"/>
                </a:lnTo>
                <a:close/>
              </a:path>
              <a:path w="3759200" h="753745">
                <a:moveTo>
                  <a:pt x="3647951" y="306524"/>
                </a:moveTo>
                <a:lnTo>
                  <a:pt x="3637449" y="306524"/>
                </a:lnTo>
                <a:lnTo>
                  <a:pt x="3637449" y="376690"/>
                </a:lnTo>
                <a:lnTo>
                  <a:pt x="3647951" y="376690"/>
                </a:lnTo>
                <a:lnTo>
                  <a:pt x="3647951" y="306524"/>
                </a:lnTo>
                <a:close/>
              </a:path>
              <a:path w="3759200" h="753745">
                <a:moveTo>
                  <a:pt x="3673574" y="296922"/>
                </a:moveTo>
                <a:lnTo>
                  <a:pt x="3611848" y="296922"/>
                </a:lnTo>
                <a:lnTo>
                  <a:pt x="3611848" y="306524"/>
                </a:lnTo>
                <a:lnTo>
                  <a:pt x="3673574" y="306524"/>
                </a:lnTo>
                <a:lnTo>
                  <a:pt x="3673574" y="296922"/>
                </a:lnTo>
                <a:close/>
              </a:path>
              <a:path w="3759200" h="753745">
                <a:moveTo>
                  <a:pt x="3659480" y="0"/>
                </a:moveTo>
                <a:lnTo>
                  <a:pt x="3367530" y="0"/>
                </a:lnTo>
                <a:lnTo>
                  <a:pt x="3367530" y="34354"/>
                </a:lnTo>
                <a:lnTo>
                  <a:pt x="3659480" y="34354"/>
                </a:lnTo>
                <a:lnTo>
                  <a:pt x="3659480" y="0"/>
                </a:lnTo>
                <a:close/>
              </a:path>
              <a:path w="3759200" h="753745">
                <a:moveTo>
                  <a:pt x="3704473" y="296922"/>
                </a:moveTo>
                <a:lnTo>
                  <a:pt x="3687102" y="296922"/>
                </a:lnTo>
                <a:lnTo>
                  <a:pt x="3687102" y="376690"/>
                </a:lnTo>
                <a:lnTo>
                  <a:pt x="3697458" y="376690"/>
                </a:lnTo>
                <a:lnTo>
                  <a:pt x="3697458" y="308995"/>
                </a:lnTo>
                <a:lnTo>
                  <a:pt x="3708333" y="308995"/>
                </a:lnTo>
                <a:lnTo>
                  <a:pt x="3704473" y="296922"/>
                </a:lnTo>
                <a:close/>
              </a:path>
              <a:path w="3759200" h="753745">
                <a:moveTo>
                  <a:pt x="3758629" y="308995"/>
                </a:moveTo>
                <a:lnTo>
                  <a:pt x="3748252" y="308995"/>
                </a:lnTo>
                <a:lnTo>
                  <a:pt x="3748252" y="376690"/>
                </a:lnTo>
                <a:lnTo>
                  <a:pt x="3758629" y="376690"/>
                </a:lnTo>
                <a:lnTo>
                  <a:pt x="3758629" y="308995"/>
                </a:lnTo>
                <a:close/>
              </a:path>
              <a:path w="3759200" h="753745">
                <a:moveTo>
                  <a:pt x="3708333" y="308995"/>
                </a:moveTo>
                <a:lnTo>
                  <a:pt x="3697458" y="308995"/>
                </a:lnTo>
                <a:lnTo>
                  <a:pt x="3716221" y="366480"/>
                </a:lnTo>
                <a:lnTo>
                  <a:pt x="3729509" y="366480"/>
                </a:lnTo>
                <a:lnTo>
                  <a:pt x="3733449" y="354397"/>
                </a:lnTo>
                <a:lnTo>
                  <a:pt x="3722849" y="354397"/>
                </a:lnTo>
                <a:lnTo>
                  <a:pt x="3708333" y="308995"/>
                </a:lnTo>
                <a:close/>
              </a:path>
              <a:path w="3759200" h="753745">
                <a:moveTo>
                  <a:pt x="3758629" y="296922"/>
                </a:moveTo>
                <a:lnTo>
                  <a:pt x="3741278" y="296922"/>
                </a:lnTo>
                <a:lnTo>
                  <a:pt x="3722849" y="354397"/>
                </a:lnTo>
                <a:lnTo>
                  <a:pt x="3733449" y="354397"/>
                </a:lnTo>
                <a:lnTo>
                  <a:pt x="3748252" y="308995"/>
                </a:lnTo>
                <a:lnTo>
                  <a:pt x="3758629" y="308995"/>
                </a:lnTo>
                <a:lnTo>
                  <a:pt x="3758629" y="296922"/>
                </a:lnTo>
                <a:close/>
              </a:path>
              <a:path w="3759200" h="753745">
                <a:moveTo>
                  <a:pt x="1046386" y="251123"/>
                </a:moveTo>
                <a:lnTo>
                  <a:pt x="0" y="251123"/>
                </a:lnTo>
                <a:lnTo>
                  <a:pt x="0" y="376690"/>
                </a:lnTo>
                <a:lnTo>
                  <a:pt x="1046386" y="376690"/>
                </a:lnTo>
                <a:lnTo>
                  <a:pt x="1046386" y="251123"/>
                </a:lnTo>
                <a:close/>
              </a:path>
              <a:path w="3759200" h="753745">
                <a:moveTo>
                  <a:pt x="1046386" y="0"/>
                </a:moveTo>
                <a:lnTo>
                  <a:pt x="0" y="0"/>
                </a:lnTo>
                <a:lnTo>
                  <a:pt x="0" y="125566"/>
                </a:lnTo>
                <a:lnTo>
                  <a:pt x="1046386" y="125566"/>
                </a:lnTo>
                <a:lnTo>
                  <a:pt x="1046386" y="0"/>
                </a:lnTo>
                <a:close/>
              </a:path>
              <a:path w="3759200" h="753745">
                <a:moveTo>
                  <a:pt x="1589103" y="0"/>
                </a:moveTo>
                <a:lnTo>
                  <a:pt x="1323205" y="0"/>
                </a:lnTo>
                <a:lnTo>
                  <a:pt x="1323205" y="376690"/>
                </a:lnTo>
                <a:lnTo>
                  <a:pt x="1411841" y="376690"/>
                </a:lnTo>
                <a:lnTo>
                  <a:pt x="1411841" y="236537"/>
                </a:lnTo>
                <a:lnTo>
                  <a:pt x="1544790" y="236537"/>
                </a:lnTo>
                <a:lnTo>
                  <a:pt x="1544790" y="156780"/>
                </a:lnTo>
                <a:lnTo>
                  <a:pt x="1411841" y="156780"/>
                </a:lnTo>
                <a:lnTo>
                  <a:pt x="1411841" y="79777"/>
                </a:lnTo>
                <a:lnTo>
                  <a:pt x="1589103" y="79777"/>
                </a:lnTo>
                <a:lnTo>
                  <a:pt x="1589103" y="0"/>
                </a:lnTo>
                <a:close/>
              </a:path>
              <a:path w="3759200" h="753745">
                <a:moveTo>
                  <a:pt x="1722020" y="0"/>
                </a:moveTo>
                <a:lnTo>
                  <a:pt x="1633405" y="0"/>
                </a:lnTo>
                <a:lnTo>
                  <a:pt x="1633405" y="376690"/>
                </a:lnTo>
                <a:lnTo>
                  <a:pt x="1722020" y="376690"/>
                </a:lnTo>
                <a:lnTo>
                  <a:pt x="1722020" y="0"/>
                </a:lnTo>
                <a:close/>
              </a:path>
              <a:path w="3759200" h="753745">
                <a:moveTo>
                  <a:pt x="1985719" y="0"/>
                </a:moveTo>
                <a:lnTo>
                  <a:pt x="1766333" y="0"/>
                </a:lnTo>
                <a:lnTo>
                  <a:pt x="1766333" y="376690"/>
                </a:lnTo>
                <a:lnTo>
                  <a:pt x="1854990" y="376690"/>
                </a:lnTo>
                <a:lnTo>
                  <a:pt x="1854990" y="247615"/>
                </a:lnTo>
                <a:lnTo>
                  <a:pt x="1999914" y="247615"/>
                </a:lnTo>
                <a:lnTo>
                  <a:pt x="1995132" y="238202"/>
                </a:lnTo>
                <a:lnTo>
                  <a:pt x="2054408" y="178926"/>
                </a:lnTo>
                <a:lnTo>
                  <a:pt x="2054408" y="167858"/>
                </a:lnTo>
                <a:lnTo>
                  <a:pt x="1854990" y="167858"/>
                </a:lnTo>
                <a:lnTo>
                  <a:pt x="1854990" y="79777"/>
                </a:lnTo>
                <a:lnTo>
                  <a:pt x="2054408" y="79777"/>
                </a:lnTo>
                <a:lnTo>
                  <a:pt x="2054408" y="68699"/>
                </a:lnTo>
                <a:lnTo>
                  <a:pt x="1985719" y="0"/>
                </a:lnTo>
                <a:close/>
              </a:path>
              <a:path w="3759200" h="753745">
                <a:moveTo>
                  <a:pt x="1999914" y="247615"/>
                </a:moveTo>
                <a:lnTo>
                  <a:pt x="1905376" y="247615"/>
                </a:lnTo>
                <a:lnTo>
                  <a:pt x="1970746" y="376690"/>
                </a:lnTo>
                <a:lnTo>
                  <a:pt x="2065476" y="376690"/>
                </a:lnTo>
                <a:lnTo>
                  <a:pt x="1999914" y="247615"/>
                </a:lnTo>
                <a:close/>
              </a:path>
              <a:path w="3759200" h="753745">
                <a:moveTo>
                  <a:pt x="2054408" y="79777"/>
                </a:moveTo>
                <a:lnTo>
                  <a:pt x="1949144" y="79777"/>
                </a:lnTo>
                <a:lnTo>
                  <a:pt x="1965762" y="96394"/>
                </a:lnTo>
                <a:lnTo>
                  <a:pt x="1965762" y="151241"/>
                </a:lnTo>
                <a:lnTo>
                  <a:pt x="1949710" y="167858"/>
                </a:lnTo>
                <a:lnTo>
                  <a:pt x="2054408" y="167858"/>
                </a:lnTo>
                <a:lnTo>
                  <a:pt x="2054408" y="79777"/>
                </a:lnTo>
                <a:close/>
              </a:path>
              <a:path w="3759200" h="753745">
                <a:moveTo>
                  <a:pt x="2367927" y="0"/>
                </a:moveTo>
                <a:lnTo>
                  <a:pt x="2167389" y="0"/>
                </a:lnTo>
                <a:lnTo>
                  <a:pt x="2098690" y="68699"/>
                </a:lnTo>
                <a:lnTo>
                  <a:pt x="2098690" y="156780"/>
                </a:lnTo>
                <a:lnTo>
                  <a:pt x="2138018" y="203847"/>
                </a:lnTo>
                <a:lnTo>
                  <a:pt x="2287040" y="244840"/>
                </a:lnTo>
                <a:lnTo>
                  <a:pt x="2287040" y="280305"/>
                </a:lnTo>
                <a:lnTo>
                  <a:pt x="2270423" y="296922"/>
                </a:lnTo>
                <a:lnTo>
                  <a:pt x="2090931" y="296922"/>
                </a:lnTo>
                <a:lnTo>
                  <a:pt x="2090931" y="376690"/>
                </a:lnTo>
                <a:lnTo>
                  <a:pt x="2306976" y="376690"/>
                </a:lnTo>
                <a:lnTo>
                  <a:pt x="2375665" y="308001"/>
                </a:lnTo>
                <a:lnTo>
                  <a:pt x="2375665" y="219920"/>
                </a:lnTo>
                <a:lnTo>
                  <a:pt x="2336347" y="172832"/>
                </a:lnTo>
                <a:lnTo>
                  <a:pt x="2187347" y="131859"/>
                </a:lnTo>
                <a:lnTo>
                  <a:pt x="2187347" y="96394"/>
                </a:lnTo>
                <a:lnTo>
                  <a:pt x="2203943" y="79777"/>
                </a:lnTo>
                <a:lnTo>
                  <a:pt x="2367927" y="79777"/>
                </a:lnTo>
                <a:lnTo>
                  <a:pt x="2367927" y="0"/>
                </a:lnTo>
                <a:close/>
              </a:path>
              <a:path w="3759200" h="753745">
                <a:moveTo>
                  <a:pt x="2605543" y="79777"/>
                </a:moveTo>
                <a:lnTo>
                  <a:pt x="2516907" y="79777"/>
                </a:lnTo>
                <a:lnTo>
                  <a:pt x="2516907" y="376690"/>
                </a:lnTo>
                <a:lnTo>
                  <a:pt x="2605543" y="376690"/>
                </a:lnTo>
                <a:lnTo>
                  <a:pt x="2605543" y="79777"/>
                </a:lnTo>
                <a:close/>
              </a:path>
              <a:path w="3759200" h="753745">
                <a:moveTo>
                  <a:pt x="2710797" y="0"/>
                </a:moveTo>
                <a:lnTo>
                  <a:pt x="2411664" y="0"/>
                </a:lnTo>
                <a:lnTo>
                  <a:pt x="2411664" y="79777"/>
                </a:lnTo>
                <a:lnTo>
                  <a:pt x="2710797" y="79777"/>
                </a:lnTo>
                <a:lnTo>
                  <a:pt x="2710797" y="0"/>
                </a:lnTo>
                <a:close/>
              </a:path>
              <a:path w="3759200" h="753745">
                <a:moveTo>
                  <a:pt x="2801202" y="0"/>
                </a:moveTo>
                <a:lnTo>
                  <a:pt x="2755214" y="0"/>
                </a:lnTo>
                <a:lnTo>
                  <a:pt x="2755214" y="376690"/>
                </a:lnTo>
                <a:lnTo>
                  <a:pt x="2792323" y="376690"/>
                </a:lnTo>
                <a:lnTo>
                  <a:pt x="2792323" y="57066"/>
                </a:lnTo>
                <a:lnTo>
                  <a:pt x="2835820" y="57066"/>
                </a:lnTo>
                <a:lnTo>
                  <a:pt x="2801202" y="0"/>
                </a:lnTo>
                <a:close/>
              </a:path>
              <a:path w="3759200" h="753745">
                <a:moveTo>
                  <a:pt x="2835820" y="57066"/>
                </a:moveTo>
                <a:lnTo>
                  <a:pt x="2792323" y="57066"/>
                </a:lnTo>
                <a:lnTo>
                  <a:pt x="2986212" y="376690"/>
                </a:lnTo>
                <a:lnTo>
                  <a:pt x="3032200" y="376690"/>
                </a:lnTo>
                <a:lnTo>
                  <a:pt x="3032200" y="319623"/>
                </a:lnTo>
                <a:lnTo>
                  <a:pt x="2995092" y="319623"/>
                </a:lnTo>
                <a:lnTo>
                  <a:pt x="2835820" y="57066"/>
                </a:lnTo>
                <a:close/>
              </a:path>
              <a:path w="3759200" h="753745">
                <a:moveTo>
                  <a:pt x="3032200" y="0"/>
                </a:moveTo>
                <a:lnTo>
                  <a:pt x="2995092" y="0"/>
                </a:lnTo>
                <a:lnTo>
                  <a:pt x="2995092" y="319623"/>
                </a:lnTo>
                <a:lnTo>
                  <a:pt x="3032200" y="319623"/>
                </a:lnTo>
                <a:lnTo>
                  <a:pt x="3032200" y="0"/>
                </a:lnTo>
                <a:close/>
              </a:path>
              <a:path w="3759200" h="753745">
                <a:moveTo>
                  <a:pt x="3323123" y="0"/>
                </a:moveTo>
                <a:lnTo>
                  <a:pt x="3076618" y="0"/>
                </a:lnTo>
                <a:lnTo>
                  <a:pt x="3076618" y="376690"/>
                </a:lnTo>
                <a:lnTo>
                  <a:pt x="3323123" y="376690"/>
                </a:lnTo>
                <a:lnTo>
                  <a:pt x="3323123" y="342356"/>
                </a:lnTo>
                <a:lnTo>
                  <a:pt x="3113727" y="342356"/>
                </a:lnTo>
                <a:lnTo>
                  <a:pt x="3113727" y="198329"/>
                </a:lnTo>
                <a:lnTo>
                  <a:pt x="3287104" y="198329"/>
                </a:lnTo>
                <a:lnTo>
                  <a:pt x="3287104" y="163974"/>
                </a:lnTo>
                <a:lnTo>
                  <a:pt x="3113727" y="163974"/>
                </a:lnTo>
                <a:lnTo>
                  <a:pt x="3113727" y="34354"/>
                </a:lnTo>
                <a:lnTo>
                  <a:pt x="3323123" y="34354"/>
                </a:lnTo>
                <a:lnTo>
                  <a:pt x="3323123" y="0"/>
                </a:lnTo>
                <a:close/>
              </a:path>
            </a:pathLst>
          </a:custGeom>
          <a:solidFill>
            <a:srgbClr val="FFFFFF"/>
          </a:solidFill>
        </p:spPr>
        <p:txBody>
          <a:bodyPr wrap="square" lIns="0" tIns="0" rIns="0" bIns="0" rtlCol="0"/>
          <a:lstStyle/>
          <a:p>
            <a:pPr defTabSz="554401"/>
            <a:endParaRPr sz="1091">
              <a:solidFill>
                <a:prstClr val="black"/>
              </a:solidFill>
              <a:latin typeface="Calibri"/>
            </a:endParaRPr>
          </a:p>
        </p:txBody>
      </p:sp>
      <p:sp>
        <p:nvSpPr>
          <p:cNvPr id="24" name="object 24"/>
          <p:cNvSpPr txBox="1">
            <a:spLocks noGrp="1"/>
          </p:cNvSpPr>
          <p:nvPr>
            <p:ph type="ftr" sz="quarter" idx="5"/>
          </p:nvPr>
        </p:nvSpPr>
        <p:spPr>
          <a:prstGeom prst="rect">
            <a:avLst/>
          </a:prstGeom>
        </p:spPr>
        <p:txBody>
          <a:bodyPr vert="horz" wrap="square" lIns="0" tIns="0" rIns="0" bIns="0" rtlCol="0">
            <a:spAutoFit/>
          </a:bodyPr>
          <a:lstStyle/>
          <a:p>
            <a:pPr marL="7700" defTabSz="554401">
              <a:lnSpc>
                <a:spcPts val="600"/>
              </a:lnSpc>
            </a:pPr>
            <a:r>
              <a:rPr spc="-3" dirty="0"/>
              <a:t>©2018 </a:t>
            </a:r>
            <a:r>
              <a:rPr spc="-18" dirty="0"/>
              <a:t>AT&amp;T </a:t>
            </a:r>
            <a:r>
              <a:rPr dirty="0"/>
              <a:t>Intellectual Property.FirstNet, First </a:t>
            </a:r>
            <a:r>
              <a:rPr spc="3" dirty="0"/>
              <a:t>Responder Network </a:t>
            </a:r>
            <a:r>
              <a:rPr dirty="0"/>
              <a:t>Authority, </a:t>
            </a:r>
            <a:r>
              <a:rPr spc="3" dirty="0"/>
              <a:t>and </a:t>
            </a:r>
            <a:r>
              <a:rPr dirty="0"/>
              <a:t>FirstNet </a:t>
            </a:r>
            <a:r>
              <a:rPr spc="3" dirty="0"/>
              <a:t>logo </a:t>
            </a:r>
            <a:r>
              <a:rPr dirty="0"/>
              <a:t>are registered trademarks </a:t>
            </a:r>
            <a:r>
              <a:rPr spc="3" dirty="0"/>
              <a:t>and </a:t>
            </a:r>
            <a:r>
              <a:rPr spc="6" dirty="0"/>
              <a:t>service</a:t>
            </a:r>
            <a:r>
              <a:rPr spc="9" dirty="0"/>
              <a:t> </a:t>
            </a:r>
            <a:r>
              <a:rPr spc="3" dirty="0"/>
              <a:t>marks</a:t>
            </a:r>
          </a:p>
          <a:p>
            <a:pPr marL="7700" defTabSz="554401">
              <a:lnSpc>
                <a:spcPts val="652"/>
              </a:lnSpc>
            </a:pPr>
            <a:r>
              <a:rPr dirty="0"/>
              <a:t>of FirstNet, </a:t>
            </a:r>
            <a:r>
              <a:rPr spc="3" dirty="0"/>
              <a:t>an independent </a:t>
            </a:r>
            <a:r>
              <a:rPr dirty="0"/>
              <a:t>authority within the </a:t>
            </a:r>
            <a:r>
              <a:rPr spc="-3" dirty="0"/>
              <a:t>U.S. </a:t>
            </a:r>
            <a:r>
              <a:rPr spc="3" dirty="0"/>
              <a:t>Department </a:t>
            </a:r>
            <a:r>
              <a:rPr dirty="0"/>
              <a:t>of </a:t>
            </a:r>
            <a:r>
              <a:rPr spc="3" dirty="0"/>
              <a:t>Commerce. </a:t>
            </a:r>
            <a:r>
              <a:rPr dirty="0"/>
              <a:t>All other </a:t>
            </a:r>
            <a:r>
              <a:rPr spc="3" dirty="0"/>
              <a:t>marks </a:t>
            </a:r>
            <a:r>
              <a:rPr dirty="0"/>
              <a:t>are the </a:t>
            </a:r>
            <a:r>
              <a:rPr spc="6" dirty="0"/>
              <a:t>property </a:t>
            </a:r>
            <a:r>
              <a:rPr dirty="0"/>
              <a:t>of their respective</a:t>
            </a:r>
            <a:r>
              <a:rPr spc="100" dirty="0"/>
              <a:t> </a:t>
            </a:r>
            <a:r>
              <a:rPr dirty="0"/>
              <a:t>owners.</a:t>
            </a:r>
          </a:p>
        </p:txBody>
      </p:sp>
    </p:spTree>
    <p:extLst>
      <p:ext uri="{BB962C8B-B14F-4D97-AF65-F5344CB8AC3E}">
        <p14:creationId xmlns:p14="http://schemas.microsoft.com/office/powerpoint/2010/main" val="3154854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173" y="2239"/>
            <a:ext cx="12185745" cy="2741138"/>
          </a:xfrm>
          <a:custGeom>
            <a:avLst/>
            <a:gdLst/>
            <a:ahLst/>
            <a:cxnLst/>
            <a:rect l="l" t="t" r="r" b="b"/>
            <a:pathLst>
              <a:path w="20099020" h="4521200">
                <a:moveTo>
                  <a:pt x="0" y="4520804"/>
                </a:moveTo>
                <a:lnTo>
                  <a:pt x="20098853" y="4520804"/>
                </a:lnTo>
                <a:lnTo>
                  <a:pt x="20098853" y="0"/>
                </a:lnTo>
                <a:lnTo>
                  <a:pt x="0" y="0"/>
                </a:lnTo>
                <a:lnTo>
                  <a:pt x="0" y="4520804"/>
                </a:lnTo>
                <a:close/>
              </a:path>
            </a:pathLst>
          </a:custGeom>
          <a:solidFill>
            <a:srgbClr val="000000"/>
          </a:solidFill>
        </p:spPr>
        <p:txBody>
          <a:bodyPr wrap="square" lIns="0" tIns="0" rIns="0" bIns="0" rtlCol="0"/>
          <a:lstStyle/>
          <a:p>
            <a:pPr defTabSz="554401"/>
            <a:endParaRPr sz="1091">
              <a:solidFill>
                <a:prstClr val="black"/>
              </a:solidFill>
              <a:latin typeface="Calibri"/>
            </a:endParaRPr>
          </a:p>
        </p:txBody>
      </p:sp>
      <p:sp>
        <p:nvSpPr>
          <p:cNvPr id="3" name="object 3"/>
          <p:cNvSpPr/>
          <p:nvPr/>
        </p:nvSpPr>
        <p:spPr>
          <a:xfrm>
            <a:off x="12179551" y="652"/>
            <a:ext cx="6160" cy="6160"/>
          </a:xfrm>
          <a:custGeom>
            <a:avLst/>
            <a:gdLst/>
            <a:ahLst/>
            <a:cxnLst/>
            <a:rect l="l" t="t" r="r" b="b"/>
            <a:pathLst>
              <a:path w="10159" h="10160">
                <a:moveTo>
                  <a:pt x="0" y="0"/>
                </a:moveTo>
                <a:lnTo>
                  <a:pt x="10058" y="1006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4" name="object 4"/>
          <p:cNvSpPr/>
          <p:nvPr/>
        </p:nvSpPr>
        <p:spPr>
          <a:xfrm>
            <a:off x="12066506" y="653"/>
            <a:ext cx="119347" cy="119347"/>
          </a:xfrm>
          <a:custGeom>
            <a:avLst/>
            <a:gdLst/>
            <a:ahLst/>
            <a:cxnLst/>
            <a:rect l="l" t="t" r="r" b="b"/>
            <a:pathLst>
              <a:path w="196850" h="196850">
                <a:moveTo>
                  <a:pt x="0" y="0"/>
                </a:moveTo>
                <a:lnTo>
                  <a:pt x="196513" y="19659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5" name="object 5"/>
          <p:cNvSpPr/>
          <p:nvPr/>
        </p:nvSpPr>
        <p:spPr>
          <a:xfrm>
            <a:off x="11953461" y="652"/>
            <a:ext cx="232535" cy="232535"/>
          </a:xfrm>
          <a:custGeom>
            <a:avLst/>
            <a:gdLst/>
            <a:ahLst/>
            <a:cxnLst/>
            <a:rect l="l" t="t" r="r" b="b"/>
            <a:pathLst>
              <a:path w="383540" h="383540">
                <a:moveTo>
                  <a:pt x="0" y="0"/>
                </a:moveTo>
                <a:lnTo>
                  <a:pt x="382968" y="383123"/>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6" name="object 6"/>
          <p:cNvSpPr/>
          <p:nvPr/>
        </p:nvSpPr>
        <p:spPr>
          <a:xfrm>
            <a:off x="11840416" y="652"/>
            <a:ext cx="345337" cy="345722"/>
          </a:xfrm>
          <a:custGeom>
            <a:avLst/>
            <a:gdLst/>
            <a:ahLst/>
            <a:cxnLst/>
            <a:rect l="l" t="t" r="r" b="b"/>
            <a:pathLst>
              <a:path w="569594" h="570230">
                <a:moveTo>
                  <a:pt x="0" y="0"/>
                </a:moveTo>
                <a:lnTo>
                  <a:pt x="569423" y="569653"/>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7" name="object 7"/>
          <p:cNvSpPr/>
          <p:nvPr/>
        </p:nvSpPr>
        <p:spPr>
          <a:xfrm>
            <a:off x="11727372" y="652"/>
            <a:ext cx="458525" cy="458525"/>
          </a:xfrm>
          <a:custGeom>
            <a:avLst/>
            <a:gdLst/>
            <a:ahLst/>
            <a:cxnLst/>
            <a:rect l="l" t="t" r="r" b="b"/>
            <a:pathLst>
              <a:path w="756284" h="756285">
                <a:moveTo>
                  <a:pt x="0" y="0"/>
                </a:moveTo>
                <a:lnTo>
                  <a:pt x="755878" y="756183"/>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8" name="object 8"/>
          <p:cNvSpPr/>
          <p:nvPr/>
        </p:nvSpPr>
        <p:spPr>
          <a:xfrm>
            <a:off x="11614326" y="653"/>
            <a:ext cx="571327" cy="571712"/>
          </a:xfrm>
          <a:custGeom>
            <a:avLst/>
            <a:gdLst/>
            <a:ahLst/>
            <a:cxnLst/>
            <a:rect l="l" t="t" r="r" b="b"/>
            <a:pathLst>
              <a:path w="942340" h="942975">
                <a:moveTo>
                  <a:pt x="0" y="0"/>
                </a:moveTo>
                <a:lnTo>
                  <a:pt x="942333" y="942714"/>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9" name="object 9"/>
          <p:cNvSpPr/>
          <p:nvPr/>
        </p:nvSpPr>
        <p:spPr>
          <a:xfrm>
            <a:off x="11501281" y="652"/>
            <a:ext cx="684515" cy="684900"/>
          </a:xfrm>
          <a:custGeom>
            <a:avLst/>
            <a:gdLst/>
            <a:ahLst/>
            <a:cxnLst/>
            <a:rect l="l" t="t" r="r" b="b"/>
            <a:pathLst>
              <a:path w="1129030" h="1129665">
                <a:moveTo>
                  <a:pt x="0" y="0"/>
                </a:moveTo>
                <a:lnTo>
                  <a:pt x="1128788" y="1129244"/>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0" name="object 10"/>
          <p:cNvSpPr/>
          <p:nvPr/>
        </p:nvSpPr>
        <p:spPr>
          <a:xfrm>
            <a:off x="11388236" y="653"/>
            <a:ext cx="797702" cy="798087"/>
          </a:xfrm>
          <a:custGeom>
            <a:avLst/>
            <a:gdLst/>
            <a:ahLst/>
            <a:cxnLst/>
            <a:rect l="l" t="t" r="r" b="b"/>
            <a:pathLst>
              <a:path w="1315719" h="1316355">
                <a:moveTo>
                  <a:pt x="0" y="0"/>
                </a:moveTo>
                <a:lnTo>
                  <a:pt x="1315243" y="1315774"/>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1" name="object 11"/>
          <p:cNvSpPr/>
          <p:nvPr/>
        </p:nvSpPr>
        <p:spPr>
          <a:xfrm>
            <a:off x="11275197" y="653"/>
            <a:ext cx="910504" cy="910889"/>
          </a:xfrm>
          <a:custGeom>
            <a:avLst/>
            <a:gdLst/>
            <a:ahLst/>
            <a:cxnLst/>
            <a:rect l="l" t="t" r="r" b="b"/>
            <a:pathLst>
              <a:path w="1501775" h="1502410">
                <a:moveTo>
                  <a:pt x="0" y="0"/>
                </a:moveTo>
                <a:lnTo>
                  <a:pt x="1501690" y="1502297"/>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2" name="object 12"/>
          <p:cNvSpPr/>
          <p:nvPr/>
        </p:nvSpPr>
        <p:spPr>
          <a:xfrm>
            <a:off x="11162152" y="652"/>
            <a:ext cx="1023691" cy="1024077"/>
          </a:xfrm>
          <a:custGeom>
            <a:avLst/>
            <a:gdLst/>
            <a:ahLst/>
            <a:cxnLst/>
            <a:rect l="l" t="t" r="r" b="b"/>
            <a:pathLst>
              <a:path w="1688465" h="1689100">
                <a:moveTo>
                  <a:pt x="0" y="0"/>
                </a:moveTo>
                <a:lnTo>
                  <a:pt x="1688145" y="1688827"/>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3" name="object 13"/>
          <p:cNvSpPr/>
          <p:nvPr/>
        </p:nvSpPr>
        <p:spPr>
          <a:xfrm>
            <a:off x="11049106" y="653"/>
            <a:ext cx="1136879" cy="1137264"/>
          </a:xfrm>
          <a:custGeom>
            <a:avLst/>
            <a:gdLst/>
            <a:ahLst/>
            <a:cxnLst/>
            <a:rect l="l" t="t" r="r" b="b"/>
            <a:pathLst>
              <a:path w="1875155" h="1875789">
                <a:moveTo>
                  <a:pt x="0" y="0"/>
                </a:moveTo>
                <a:lnTo>
                  <a:pt x="1874600" y="1875358"/>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4" name="object 14"/>
          <p:cNvSpPr/>
          <p:nvPr/>
        </p:nvSpPr>
        <p:spPr>
          <a:xfrm>
            <a:off x="10936061" y="652"/>
            <a:ext cx="1249682" cy="1250452"/>
          </a:xfrm>
          <a:custGeom>
            <a:avLst/>
            <a:gdLst/>
            <a:ahLst/>
            <a:cxnLst/>
            <a:rect l="l" t="t" r="r" b="b"/>
            <a:pathLst>
              <a:path w="2061209" h="2062480">
                <a:moveTo>
                  <a:pt x="0" y="0"/>
                </a:moveTo>
                <a:lnTo>
                  <a:pt x="2061055" y="2061888"/>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5" name="object 15"/>
          <p:cNvSpPr/>
          <p:nvPr/>
        </p:nvSpPr>
        <p:spPr>
          <a:xfrm>
            <a:off x="10823016" y="653"/>
            <a:ext cx="1362869" cy="1363254"/>
          </a:xfrm>
          <a:custGeom>
            <a:avLst/>
            <a:gdLst/>
            <a:ahLst/>
            <a:cxnLst/>
            <a:rect l="l" t="t" r="r" b="b"/>
            <a:pathLst>
              <a:path w="2247900" h="2248535">
                <a:moveTo>
                  <a:pt x="0" y="0"/>
                </a:moveTo>
                <a:lnTo>
                  <a:pt x="2247510" y="2248419"/>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6" name="object 16"/>
          <p:cNvSpPr/>
          <p:nvPr/>
        </p:nvSpPr>
        <p:spPr>
          <a:xfrm>
            <a:off x="10709970" y="652"/>
            <a:ext cx="1476057" cy="1476442"/>
          </a:xfrm>
          <a:custGeom>
            <a:avLst/>
            <a:gdLst/>
            <a:ahLst/>
            <a:cxnLst/>
            <a:rect l="l" t="t" r="r" b="b"/>
            <a:pathLst>
              <a:path w="2434590" h="2435225">
                <a:moveTo>
                  <a:pt x="0" y="0"/>
                </a:moveTo>
                <a:lnTo>
                  <a:pt x="2433965" y="2434949"/>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7" name="object 17"/>
          <p:cNvSpPr/>
          <p:nvPr/>
        </p:nvSpPr>
        <p:spPr>
          <a:xfrm>
            <a:off x="10596927" y="653"/>
            <a:ext cx="1588859" cy="1589629"/>
          </a:xfrm>
          <a:custGeom>
            <a:avLst/>
            <a:gdLst/>
            <a:ahLst/>
            <a:cxnLst/>
            <a:rect l="l" t="t" r="r" b="b"/>
            <a:pathLst>
              <a:path w="2620644" h="2621915">
                <a:moveTo>
                  <a:pt x="0" y="0"/>
                </a:moveTo>
                <a:lnTo>
                  <a:pt x="2620420" y="2621479"/>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8" name="object 18"/>
          <p:cNvSpPr/>
          <p:nvPr/>
        </p:nvSpPr>
        <p:spPr>
          <a:xfrm>
            <a:off x="10483881" y="652"/>
            <a:ext cx="1702047" cy="1702817"/>
          </a:xfrm>
          <a:custGeom>
            <a:avLst/>
            <a:gdLst/>
            <a:ahLst/>
            <a:cxnLst/>
            <a:rect l="l" t="t" r="r" b="b"/>
            <a:pathLst>
              <a:path w="2807334" h="2808605">
                <a:moveTo>
                  <a:pt x="0" y="0"/>
                </a:moveTo>
                <a:lnTo>
                  <a:pt x="2806875" y="2808010"/>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9" name="object 19"/>
          <p:cNvSpPr/>
          <p:nvPr/>
        </p:nvSpPr>
        <p:spPr>
          <a:xfrm>
            <a:off x="10370836" y="652"/>
            <a:ext cx="1814849" cy="1815619"/>
          </a:xfrm>
          <a:custGeom>
            <a:avLst/>
            <a:gdLst/>
            <a:ahLst/>
            <a:cxnLst/>
            <a:rect l="l" t="t" r="r" b="b"/>
            <a:pathLst>
              <a:path w="2993390" h="2994660">
                <a:moveTo>
                  <a:pt x="0" y="0"/>
                </a:moveTo>
                <a:lnTo>
                  <a:pt x="2993330" y="2994540"/>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20" name="object 20"/>
          <p:cNvSpPr/>
          <p:nvPr/>
        </p:nvSpPr>
        <p:spPr>
          <a:xfrm>
            <a:off x="10257791" y="653"/>
            <a:ext cx="1928037" cy="1928806"/>
          </a:xfrm>
          <a:custGeom>
            <a:avLst/>
            <a:gdLst/>
            <a:ahLst/>
            <a:cxnLst/>
            <a:rect l="l" t="t" r="r" b="b"/>
            <a:pathLst>
              <a:path w="3180080" h="3181350">
                <a:moveTo>
                  <a:pt x="0" y="0"/>
                </a:moveTo>
                <a:lnTo>
                  <a:pt x="3179783" y="3181067"/>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21" name="object 21"/>
          <p:cNvSpPr/>
          <p:nvPr/>
        </p:nvSpPr>
        <p:spPr>
          <a:xfrm>
            <a:off x="10144746" y="652"/>
            <a:ext cx="2041224" cy="2041994"/>
          </a:xfrm>
          <a:custGeom>
            <a:avLst/>
            <a:gdLst/>
            <a:ahLst/>
            <a:cxnLst/>
            <a:rect l="l" t="t" r="r" b="b"/>
            <a:pathLst>
              <a:path w="3366769" h="3368040">
                <a:moveTo>
                  <a:pt x="0" y="0"/>
                </a:moveTo>
                <a:lnTo>
                  <a:pt x="3366240" y="3367601"/>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22" name="object 22"/>
          <p:cNvSpPr/>
          <p:nvPr/>
        </p:nvSpPr>
        <p:spPr>
          <a:xfrm>
            <a:off x="10031701" y="653"/>
            <a:ext cx="2154026" cy="2155181"/>
          </a:xfrm>
          <a:custGeom>
            <a:avLst/>
            <a:gdLst/>
            <a:ahLst/>
            <a:cxnLst/>
            <a:rect l="l" t="t" r="r" b="b"/>
            <a:pathLst>
              <a:path w="3552825" h="3554729">
                <a:moveTo>
                  <a:pt x="0" y="0"/>
                </a:moveTo>
                <a:lnTo>
                  <a:pt x="3552696" y="3554131"/>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23" name="object 23"/>
          <p:cNvSpPr/>
          <p:nvPr/>
        </p:nvSpPr>
        <p:spPr>
          <a:xfrm>
            <a:off x="9918658" y="653"/>
            <a:ext cx="2267214" cy="2267984"/>
          </a:xfrm>
          <a:custGeom>
            <a:avLst/>
            <a:gdLst/>
            <a:ahLst/>
            <a:cxnLst/>
            <a:rect l="l" t="t" r="r" b="b"/>
            <a:pathLst>
              <a:path w="3739515" h="3740785">
                <a:moveTo>
                  <a:pt x="0" y="0"/>
                </a:moveTo>
                <a:lnTo>
                  <a:pt x="3739149" y="3740658"/>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24" name="object 24"/>
          <p:cNvSpPr/>
          <p:nvPr/>
        </p:nvSpPr>
        <p:spPr>
          <a:xfrm>
            <a:off x="9805612" y="653"/>
            <a:ext cx="2380401" cy="2381171"/>
          </a:xfrm>
          <a:custGeom>
            <a:avLst/>
            <a:gdLst/>
            <a:ahLst/>
            <a:cxnLst/>
            <a:rect l="l" t="t" r="r" b="b"/>
            <a:pathLst>
              <a:path w="3926205" h="3927475">
                <a:moveTo>
                  <a:pt x="0" y="0"/>
                </a:moveTo>
                <a:lnTo>
                  <a:pt x="3925604" y="3927188"/>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25" name="object 25"/>
          <p:cNvSpPr/>
          <p:nvPr/>
        </p:nvSpPr>
        <p:spPr>
          <a:xfrm>
            <a:off x="9692567" y="653"/>
            <a:ext cx="2493204" cy="2494359"/>
          </a:xfrm>
          <a:custGeom>
            <a:avLst/>
            <a:gdLst/>
            <a:ahLst/>
            <a:cxnLst/>
            <a:rect l="l" t="t" r="r" b="b"/>
            <a:pathLst>
              <a:path w="4112259" h="4114165">
                <a:moveTo>
                  <a:pt x="0" y="0"/>
                </a:moveTo>
                <a:lnTo>
                  <a:pt x="4112059" y="4113719"/>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26" name="object 26"/>
          <p:cNvSpPr/>
          <p:nvPr/>
        </p:nvSpPr>
        <p:spPr>
          <a:xfrm>
            <a:off x="9579522" y="653"/>
            <a:ext cx="2606391" cy="2607546"/>
          </a:xfrm>
          <a:custGeom>
            <a:avLst/>
            <a:gdLst/>
            <a:ahLst/>
            <a:cxnLst/>
            <a:rect l="l" t="t" r="r" b="b"/>
            <a:pathLst>
              <a:path w="4298950" h="4300855">
                <a:moveTo>
                  <a:pt x="0" y="0"/>
                </a:moveTo>
                <a:lnTo>
                  <a:pt x="4298514" y="4300249"/>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27" name="object 27"/>
          <p:cNvSpPr/>
          <p:nvPr/>
        </p:nvSpPr>
        <p:spPr>
          <a:xfrm>
            <a:off x="9466477" y="652"/>
            <a:ext cx="2719194" cy="2720349"/>
          </a:xfrm>
          <a:custGeom>
            <a:avLst/>
            <a:gdLst/>
            <a:ahLst/>
            <a:cxnLst/>
            <a:rect l="l" t="t" r="r" b="b"/>
            <a:pathLst>
              <a:path w="4485005" h="4486910">
                <a:moveTo>
                  <a:pt x="0" y="0"/>
                </a:moveTo>
                <a:lnTo>
                  <a:pt x="4484969" y="4486779"/>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28" name="object 28"/>
          <p:cNvSpPr/>
          <p:nvPr/>
        </p:nvSpPr>
        <p:spPr>
          <a:xfrm>
            <a:off x="9353432" y="652"/>
            <a:ext cx="2741523" cy="2742678"/>
          </a:xfrm>
          <a:custGeom>
            <a:avLst/>
            <a:gdLst/>
            <a:ahLst/>
            <a:cxnLst/>
            <a:rect l="l" t="t" r="r" b="b"/>
            <a:pathLst>
              <a:path w="4521834" h="4523740">
                <a:moveTo>
                  <a:pt x="0" y="0"/>
                </a:moveTo>
                <a:lnTo>
                  <a:pt x="4521597"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29" name="object 29"/>
          <p:cNvSpPr/>
          <p:nvPr/>
        </p:nvSpPr>
        <p:spPr>
          <a:xfrm>
            <a:off x="9240388" y="652"/>
            <a:ext cx="2741523" cy="2742678"/>
          </a:xfrm>
          <a:custGeom>
            <a:avLst/>
            <a:gdLst/>
            <a:ahLst/>
            <a:cxnLst/>
            <a:rect l="l" t="t" r="r" b="b"/>
            <a:pathLst>
              <a:path w="4521834" h="4523740">
                <a:moveTo>
                  <a:pt x="0" y="0"/>
                </a:moveTo>
                <a:lnTo>
                  <a:pt x="4521597"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30" name="object 30"/>
          <p:cNvSpPr/>
          <p:nvPr/>
        </p:nvSpPr>
        <p:spPr>
          <a:xfrm>
            <a:off x="9127347"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31" name="object 31"/>
          <p:cNvSpPr/>
          <p:nvPr/>
        </p:nvSpPr>
        <p:spPr>
          <a:xfrm>
            <a:off x="9014297" y="652"/>
            <a:ext cx="2741523" cy="2742678"/>
          </a:xfrm>
          <a:custGeom>
            <a:avLst/>
            <a:gdLst/>
            <a:ahLst/>
            <a:cxnLst/>
            <a:rect l="l" t="t" r="r" b="b"/>
            <a:pathLst>
              <a:path w="4521834" h="4523740">
                <a:moveTo>
                  <a:pt x="0" y="0"/>
                </a:moveTo>
                <a:lnTo>
                  <a:pt x="4521597"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32" name="object 32"/>
          <p:cNvSpPr/>
          <p:nvPr/>
        </p:nvSpPr>
        <p:spPr>
          <a:xfrm>
            <a:off x="8901252" y="652"/>
            <a:ext cx="2741523" cy="2742678"/>
          </a:xfrm>
          <a:custGeom>
            <a:avLst/>
            <a:gdLst/>
            <a:ahLst/>
            <a:cxnLst/>
            <a:rect l="l" t="t" r="r" b="b"/>
            <a:pathLst>
              <a:path w="4521834" h="4523740">
                <a:moveTo>
                  <a:pt x="0" y="0"/>
                </a:moveTo>
                <a:lnTo>
                  <a:pt x="4521597"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33" name="object 33"/>
          <p:cNvSpPr/>
          <p:nvPr/>
        </p:nvSpPr>
        <p:spPr>
          <a:xfrm>
            <a:off x="8788213"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34" name="object 34"/>
          <p:cNvSpPr/>
          <p:nvPr/>
        </p:nvSpPr>
        <p:spPr>
          <a:xfrm>
            <a:off x="8675168"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35" name="object 35"/>
          <p:cNvSpPr/>
          <p:nvPr/>
        </p:nvSpPr>
        <p:spPr>
          <a:xfrm>
            <a:off x="8562123"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36" name="object 36"/>
          <p:cNvSpPr/>
          <p:nvPr/>
        </p:nvSpPr>
        <p:spPr>
          <a:xfrm>
            <a:off x="8449077"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37" name="object 37"/>
          <p:cNvSpPr/>
          <p:nvPr/>
        </p:nvSpPr>
        <p:spPr>
          <a:xfrm>
            <a:off x="8336032"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38" name="object 38"/>
          <p:cNvSpPr/>
          <p:nvPr/>
        </p:nvSpPr>
        <p:spPr>
          <a:xfrm>
            <a:off x="8222988"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39" name="object 39"/>
          <p:cNvSpPr/>
          <p:nvPr/>
        </p:nvSpPr>
        <p:spPr>
          <a:xfrm>
            <a:off x="8109943"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40" name="object 40"/>
          <p:cNvSpPr/>
          <p:nvPr/>
        </p:nvSpPr>
        <p:spPr>
          <a:xfrm>
            <a:off x="7996898"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41" name="object 41"/>
          <p:cNvSpPr/>
          <p:nvPr/>
        </p:nvSpPr>
        <p:spPr>
          <a:xfrm>
            <a:off x="7883853"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42" name="object 42"/>
          <p:cNvSpPr/>
          <p:nvPr/>
        </p:nvSpPr>
        <p:spPr>
          <a:xfrm>
            <a:off x="7770808"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43" name="object 43"/>
          <p:cNvSpPr/>
          <p:nvPr/>
        </p:nvSpPr>
        <p:spPr>
          <a:xfrm>
            <a:off x="7657764" y="652"/>
            <a:ext cx="2741523" cy="2742678"/>
          </a:xfrm>
          <a:custGeom>
            <a:avLst/>
            <a:gdLst/>
            <a:ahLst/>
            <a:cxnLst/>
            <a:rect l="l" t="t" r="r" b="b"/>
            <a:pathLst>
              <a:path w="4521834" h="4523740">
                <a:moveTo>
                  <a:pt x="0" y="0"/>
                </a:moveTo>
                <a:lnTo>
                  <a:pt x="4521597"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44" name="object 44"/>
          <p:cNvSpPr/>
          <p:nvPr/>
        </p:nvSpPr>
        <p:spPr>
          <a:xfrm>
            <a:off x="7544719" y="652"/>
            <a:ext cx="2741523" cy="2742678"/>
          </a:xfrm>
          <a:custGeom>
            <a:avLst/>
            <a:gdLst/>
            <a:ahLst/>
            <a:cxnLst/>
            <a:rect l="l" t="t" r="r" b="b"/>
            <a:pathLst>
              <a:path w="4521834" h="4523740">
                <a:moveTo>
                  <a:pt x="0" y="0"/>
                </a:moveTo>
                <a:lnTo>
                  <a:pt x="4521597"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45" name="object 45"/>
          <p:cNvSpPr/>
          <p:nvPr/>
        </p:nvSpPr>
        <p:spPr>
          <a:xfrm>
            <a:off x="7431674" y="652"/>
            <a:ext cx="2741523" cy="2742678"/>
          </a:xfrm>
          <a:custGeom>
            <a:avLst/>
            <a:gdLst/>
            <a:ahLst/>
            <a:cxnLst/>
            <a:rect l="l" t="t" r="r" b="b"/>
            <a:pathLst>
              <a:path w="4521834" h="4523740">
                <a:moveTo>
                  <a:pt x="0" y="0"/>
                </a:moveTo>
                <a:lnTo>
                  <a:pt x="4521597" y="4523422"/>
                </a:lnTo>
              </a:path>
            </a:pathLst>
          </a:custGeom>
          <a:ln w="41883">
            <a:solidFill>
              <a:srgbClr val="241F21"/>
            </a:solidFill>
          </a:ln>
        </p:spPr>
        <p:txBody>
          <a:bodyPr wrap="square" lIns="0" tIns="0" rIns="0" bIns="0" rtlCol="0"/>
          <a:lstStyle/>
          <a:p>
            <a:pPr defTabSz="554401"/>
            <a:r>
              <a:rPr lang="en-US" sz="1091" dirty="0">
                <a:solidFill>
                  <a:prstClr val="black"/>
                </a:solidFill>
                <a:latin typeface="Calibri"/>
              </a:rPr>
              <a:t>www.fitstnet.cgov</a:t>
            </a:r>
          </a:p>
          <a:p>
            <a:pPr defTabSz="554401"/>
            <a:endParaRPr sz="1091" dirty="0">
              <a:solidFill>
                <a:prstClr val="black"/>
              </a:solidFill>
              <a:latin typeface="Calibri"/>
            </a:endParaRPr>
          </a:p>
        </p:txBody>
      </p:sp>
      <p:sp>
        <p:nvSpPr>
          <p:cNvPr id="46" name="object 46"/>
          <p:cNvSpPr/>
          <p:nvPr/>
        </p:nvSpPr>
        <p:spPr>
          <a:xfrm>
            <a:off x="7318629" y="652"/>
            <a:ext cx="2741523" cy="2742678"/>
          </a:xfrm>
          <a:custGeom>
            <a:avLst/>
            <a:gdLst/>
            <a:ahLst/>
            <a:cxnLst/>
            <a:rect l="l" t="t" r="r" b="b"/>
            <a:pathLst>
              <a:path w="4521834" h="4523740">
                <a:moveTo>
                  <a:pt x="0" y="0"/>
                </a:moveTo>
                <a:lnTo>
                  <a:pt x="4521597"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47" name="object 47"/>
          <p:cNvSpPr/>
          <p:nvPr/>
        </p:nvSpPr>
        <p:spPr>
          <a:xfrm>
            <a:off x="7205584" y="652"/>
            <a:ext cx="2741523" cy="2742678"/>
          </a:xfrm>
          <a:custGeom>
            <a:avLst/>
            <a:gdLst/>
            <a:ahLst/>
            <a:cxnLst/>
            <a:rect l="l" t="t" r="r" b="b"/>
            <a:pathLst>
              <a:path w="4521834" h="4523740">
                <a:moveTo>
                  <a:pt x="0" y="0"/>
                </a:moveTo>
                <a:lnTo>
                  <a:pt x="4521597"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48" name="object 48"/>
          <p:cNvSpPr/>
          <p:nvPr/>
        </p:nvSpPr>
        <p:spPr>
          <a:xfrm>
            <a:off x="7092538" y="652"/>
            <a:ext cx="2741523" cy="2742678"/>
          </a:xfrm>
          <a:custGeom>
            <a:avLst/>
            <a:gdLst/>
            <a:ahLst/>
            <a:cxnLst/>
            <a:rect l="l" t="t" r="r" b="b"/>
            <a:pathLst>
              <a:path w="4521834" h="4523740">
                <a:moveTo>
                  <a:pt x="0" y="0"/>
                </a:moveTo>
                <a:lnTo>
                  <a:pt x="4521597"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49" name="object 49"/>
          <p:cNvSpPr/>
          <p:nvPr/>
        </p:nvSpPr>
        <p:spPr>
          <a:xfrm>
            <a:off x="6979494" y="652"/>
            <a:ext cx="2741523" cy="2742678"/>
          </a:xfrm>
          <a:custGeom>
            <a:avLst/>
            <a:gdLst/>
            <a:ahLst/>
            <a:cxnLst/>
            <a:rect l="l" t="t" r="r" b="b"/>
            <a:pathLst>
              <a:path w="4521834" h="4523740">
                <a:moveTo>
                  <a:pt x="0" y="0"/>
                </a:moveTo>
                <a:lnTo>
                  <a:pt x="4521597"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50" name="object 50"/>
          <p:cNvSpPr/>
          <p:nvPr/>
        </p:nvSpPr>
        <p:spPr>
          <a:xfrm>
            <a:off x="6866449" y="652"/>
            <a:ext cx="2741523" cy="2742678"/>
          </a:xfrm>
          <a:custGeom>
            <a:avLst/>
            <a:gdLst/>
            <a:ahLst/>
            <a:cxnLst/>
            <a:rect l="l" t="t" r="r" b="b"/>
            <a:pathLst>
              <a:path w="4521834" h="4523740">
                <a:moveTo>
                  <a:pt x="0" y="0"/>
                </a:moveTo>
                <a:lnTo>
                  <a:pt x="4521597"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51" name="object 51"/>
          <p:cNvSpPr/>
          <p:nvPr/>
        </p:nvSpPr>
        <p:spPr>
          <a:xfrm>
            <a:off x="6753404" y="652"/>
            <a:ext cx="2741523" cy="2742678"/>
          </a:xfrm>
          <a:custGeom>
            <a:avLst/>
            <a:gdLst/>
            <a:ahLst/>
            <a:cxnLst/>
            <a:rect l="l" t="t" r="r" b="b"/>
            <a:pathLst>
              <a:path w="4521834" h="4523740">
                <a:moveTo>
                  <a:pt x="0" y="0"/>
                </a:moveTo>
                <a:lnTo>
                  <a:pt x="4521597"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52" name="object 52"/>
          <p:cNvSpPr/>
          <p:nvPr/>
        </p:nvSpPr>
        <p:spPr>
          <a:xfrm>
            <a:off x="6640364"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53" name="object 53"/>
          <p:cNvSpPr/>
          <p:nvPr/>
        </p:nvSpPr>
        <p:spPr>
          <a:xfrm>
            <a:off x="6527319"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54" name="object 54"/>
          <p:cNvSpPr/>
          <p:nvPr/>
        </p:nvSpPr>
        <p:spPr>
          <a:xfrm>
            <a:off x="6414274"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55" name="object 55"/>
          <p:cNvSpPr/>
          <p:nvPr/>
        </p:nvSpPr>
        <p:spPr>
          <a:xfrm>
            <a:off x="6301229"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56" name="object 56"/>
          <p:cNvSpPr/>
          <p:nvPr/>
        </p:nvSpPr>
        <p:spPr>
          <a:xfrm>
            <a:off x="6188184"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57" name="object 57"/>
          <p:cNvSpPr/>
          <p:nvPr/>
        </p:nvSpPr>
        <p:spPr>
          <a:xfrm>
            <a:off x="6075139"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58" name="object 58"/>
          <p:cNvSpPr/>
          <p:nvPr/>
        </p:nvSpPr>
        <p:spPr>
          <a:xfrm>
            <a:off x="5962094"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59" name="object 59"/>
          <p:cNvSpPr/>
          <p:nvPr/>
        </p:nvSpPr>
        <p:spPr>
          <a:xfrm>
            <a:off x="5849049"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60" name="object 60"/>
          <p:cNvSpPr/>
          <p:nvPr/>
        </p:nvSpPr>
        <p:spPr>
          <a:xfrm>
            <a:off x="5736004"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61" name="object 61"/>
          <p:cNvSpPr/>
          <p:nvPr/>
        </p:nvSpPr>
        <p:spPr>
          <a:xfrm>
            <a:off x="5622959"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62" name="object 62"/>
          <p:cNvSpPr/>
          <p:nvPr/>
        </p:nvSpPr>
        <p:spPr>
          <a:xfrm>
            <a:off x="5509914"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63" name="object 63"/>
          <p:cNvSpPr/>
          <p:nvPr/>
        </p:nvSpPr>
        <p:spPr>
          <a:xfrm>
            <a:off x="5396870" y="652"/>
            <a:ext cx="2741523" cy="2742678"/>
          </a:xfrm>
          <a:custGeom>
            <a:avLst/>
            <a:gdLst/>
            <a:ahLst/>
            <a:cxnLst/>
            <a:rect l="l" t="t" r="r" b="b"/>
            <a:pathLst>
              <a:path w="4521834" h="4523740">
                <a:moveTo>
                  <a:pt x="0" y="0"/>
                </a:moveTo>
                <a:lnTo>
                  <a:pt x="4521597"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64" name="object 64"/>
          <p:cNvSpPr/>
          <p:nvPr/>
        </p:nvSpPr>
        <p:spPr>
          <a:xfrm>
            <a:off x="5283824"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65" name="object 65"/>
          <p:cNvSpPr/>
          <p:nvPr/>
        </p:nvSpPr>
        <p:spPr>
          <a:xfrm>
            <a:off x="5170780" y="652"/>
            <a:ext cx="2741523" cy="2742678"/>
          </a:xfrm>
          <a:custGeom>
            <a:avLst/>
            <a:gdLst/>
            <a:ahLst/>
            <a:cxnLst/>
            <a:rect l="l" t="t" r="r" b="b"/>
            <a:pathLst>
              <a:path w="4521834" h="4523740">
                <a:moveTo>
                  <a:pt x="0" y="0"/>
                </a:moveTo>
                <a:lnTo>
                  <a:pt x="4521597"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66" name="object 66"/>
          <p:cNvSpPr/>
          <p:nvPr/>
        </p:nvSpPr>
        <p:spPr>
          <a:xfrm>
            <a:off x="5057735" y="652"/>
            <a:ext cx="2741523" cy="2742678"/>
          </a:xfrm>
          <a:custGeom>
            <a:avLst/>
            <a:gdLst/>
            <a:ahLst/>
            <a:cxnLst/>
            <a:rect l="l" t="t" r="r" b="b"/>
            <a:pathLst>
              <a:path w="4521834" h="4523740">
                <a:moveTo>
                  <a:pt x="0" y="0"/>
                </a:moveTo>
                <a:lnTo>
                  <a:pt x="4521597"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67" name="object 67"/>
          <p:cNvSpPr/>
          <p:nvPr/>
        </p:nvSpPr>
        <p:spPr>
          <a:xfrm>
            <a:off x="4944690" y="652"/>
            <a:ext cx="2741523" cy="2742678"/>
          </a:xfrm>
          <a:custGeom>
            <a:avLst/>
            <a:gdLst/>
            <a:ahLst/>
            <a:cxnLst/>
            <a:rect l="l" t="t" r="r" b="b"/>
            <a:pathLst>
              <a:path w="4521834" h="4523740">
                <a:moveTo>
                  <a:pt x="0" y="0"/>
                </a:moveTo>
                <a:lnTo>
                  <a:pt x="4521597"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68" name="object 68"/>
          <p:cNvSpPr/>
          <p:nvPr/>
        </p:nvSpPr>
        <p:spPr>
          <a:xfrm>
            <a:off x="4831645" y="652"/>
            <a:ext cx="2741523" cy="2742678"/>
          </a:xfrm>
          <a:custGeom>
            <a:avLst/>
            <a:gdLst/>
            <a:ahLst/>
            <a:cxnLst/>
            <a:rect l="l" t="t" r="r" b="b"/>
            <a:pathLst>
              <a:path w="4521834" h="4523740">
                <a:moveTo>
                  <a:pt x="0" y="0"/>
                </a:moveTo>
                <a:lnTo>
                  <a:pt x="4521597"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69" name="object 69"/>
          <p:cNvSpPr/>
          <p:nvPr/>
        </p:nvSpPr>
        <p:spPr>
          <a:xfrm>
            <a:off x="4718600" y="652"/>
            <a:ext cx="2741523" cy="2742678"/>
          </a:xfrm>
          <a:custGeom>
            <a:avLst/>
            <a:gdLst/>
            <a:ahLst/>
            <a:cxnLst/>
            <a:rect l="l" t="t" r="r" b="b"/>
            <a:pathLst>
              <a:path w="4521834" h="4523740">
                <a:moveTo>
                  <a:pt x="0" y="0"/>
                </a:moveTo>
                <a:lnTo>
                  <a:pt x="4521597"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70" name="object 70"/>
          <p:cNvSpPr/>
          <p:nvPr/>
        </p:nvSpPr>
        <p:spPr>
          <a:xfrm>
            <a:off x="4605555" y="652"/>
            <a:ext cx="2741523" cy="2742678"/>
          </a:xfrm>
          <a:custGeom>
            <a:avLst/>
            <a:gdLst/>
            <a:ahLst/>
            <a:cxnLst/>
            <a:rect l="l" t="t" r="r" b="b"/>
            <a:pathLst>
              <a:path w="4521834" h="4523740">
                <a:moveTo>
                  <a:pt x="0" y="0"/>
                </a:moveTo>
                <a:lnTo>
                  <a:pt x="4521597"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71" name="object 71"/>
          <p:cNvSpPr/>
          <p:nvPr/>
        </p:nvSpPr>
        <p:spPr>
          <a:xfrm>
            <a:off x="4492510" y="652"/>
            <a:ext cx="2741523" cy="2742678"/>
          </a:xfrm>
          <a:custGeom>
            <a:avLst/>
            <a:gdLst/>
            <a:ahLst/>
            <a:cxnLst/>
            <a:rect l="l" t="t" r="r" b="b"/>
            <a:pathLst>
              <a:path w="4521834" h="4523740">
                <a:moveTo>
                  <a:pt x="0" y="0"/>
                </a:moveTo>
                <a:lnTo>
                  <a:pt x="4521597"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72" name="object 72"/>
          <p:cNvSpPr/>
          <p:nvPr/>
        </p:nvSpPr>
        <p:spPr>
          <a:xfrm>
            <a:off x="4379465" y="652"/>
            <a:ext cx="2741523" cy="2742678"/>
          </a:xfrm>
          <a:custGeom>
            <a:avLst/>
            <a:gdLst/>
            <a:ahLst/>
            <a:cxnLst/>
            <a:rect l="l" t="t" r="r" b="b"/>
            <a:pathLst>
              <a:path w="4521834" h="4523740">
                <a:moveTo>
                  <a:pt x="0" y="0"/>
                </a:moveTo>
                <a:lnTo>
                  <a:pt x="4521597"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73" name="object 73"/>
          <p:cNvSpPr/>
          <p:nvPr/>
        </p:nvSpPr>
        <p:spPr>
          <a:xfrm>
            <a:off x="4266425"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74" name="object 74"/>
          <p:cNvSpPr/>
          <p:nvPr/>
        </p:nvSpPr>
        <p:spPr>
          <a:xfrm>
            <a:off x="4153380"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75" name="object 75"/>
          <p:cNvSpPr/>
          <p:nvPr/>
        </p:nvSpPr>
        <p:spPr>
          <a:xfrm>
            <a:off x="4040335"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76" name="object 76"/>
          <p:cNvSpPr/>
          <p:nvPr/>
        </p:nvSpPr>
        <p:spPr>
          <a:xfrm>
            <a:off x="3927290"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77" name="object 77"/>
          <p:cNvSpPr/>
          <p:nvPr/>
        </p:nvSpPr>
        <p:spPr>
          <a:xfrm>
            <a:off x="3814245"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78" name="object 78"/>
          <p:cNvSpPr/>
          <p:nvPr/>
        </p:nvSpPr>
        <p:spPr>
          <a:xfrm>
            <a:off x="3701200"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79" name="object 79"/>
          <p:cNvSpPr/>
          <p:nvPr/>
        </p:nvSpPr>
        <p:spPr>
          <a:xfrm>
            <a:off x="3588155"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80" name="object 80"/>
          <p:cNvSpPr/>
          <p:nvPr/>
        </p:nvSpPr>
        <p:spPr>
          <a:xfrm>
            <a:off x="3475110"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81" name="object 81"/>
          <p:cNvSpPr/>
          <p:nvPr/>
        </p:nvSpPr>
        <p:spPr>
          <a:xfrm>
            <a:off x="3362065"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82" name="object 82"/>
          <p:cNvSpPr/>
          <p:nvPr/>
        </p:nvSpPr>
        <p:spPr>
          <a:xfrm>
            <a:off x="3249020"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83" name="object 83"/>
          <p:cNvSpPr/>
          <p:nvPr/>
        </p:nvSpPr>
        <p:spPr>
          <a:xfrm>
            <a:off x="3135975"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84" name="object 84"/>
          <p:cNvSpPr/>
          <p:nvPr/>
        </p:nvSpPr>
        <p:spPr>
          <a:xfrm>
            <a:off x="3022930"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85" name="object 85"/>
          <p:cNvSpPr/>
          <p:nvPr/>
        </p:nvSpPr>
        <p:spPr>
          <a:xfrm>
            <a:off x="2909887" y="652"/>
            <a:ext cx="2741523" cy="2742678"/>
          </a:xfrm>
          <a:custGeom>
            <a:avLst/>
            <a:gdLst/>
            <a:ahLst/>
            <a:cxnLst/>
            <a:rect l="l" t="t" r="r" b="b"/>
            <a:pathLst>
              <a:path w="4521834" h="4523740">
                <a:moveTo>
                  <a:pt x="0" y="0"/>
                </a:moveTo>
                <a:lnTo>
                  <a:pt x="4521597"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86" name="object 86"/>
          <p:cNvSpPr/>
          <p:nvPr/>
        </p:nvSpPr>
        <p:spPr>
          <a:xfrm>
            <a:off x="2796841" y="652"/>
            <a:ext cx="2741523" cy="2742678"/>
          </a:xfrm>
          <a:custGeom>
            <a:avLst/>
            <a:gdLst/>
            <a:ahLst/>
            <a:cxnLst/>
            <a:rect l="l" t="t" r="r" b="b"/>
            <a:pathLst>
              <a:path w="4521834" h="4523740">
                <a:moveTo>
                  <a:pt x="0" y="0"/>
                </a:moveTo>
                <a:lnTo>
                  <a:pt x="4521597"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87" name="object 87"/>
          <p:cNvSpPr/>
          <p:nvPr/>
        </p:nvSpPr>
        <p:spPr>
          <a:xfrm>
            <a:off x="2683797" y="652"/>
            <a:ext cx="2741523" cy="2742678"/>
          </a:xfrm>
          <a:custGeom>
            <a:avLst/>
            <a:gdLst/>
            <a:ahLst/>
            <a:cxnLst/>
            <a:rect l="l" t="t" r="r" b="b"/>
            <a:pathLst>
              <a:path w="4521834" h="4523740">
                <a:moveTo>
                  <a:pt x="0" y="0"/>
                </a:moveTo>
                <a:lnTo>
                  <a:pt x="4521597"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88" name="object 88"/>
          <p:cNvSpPr/>
          <p:nvPr/>
        </p:nvSpPr>
        <p:spPr>
          <a:xfrm>
            <a:off x="2570751" y="652"/>
            <a:ext cx="2741523" cy="2742678"/>
          </a:xfrm>
          <a:custGeom>
            <a:avLst/>
            <a:gdLst/>
            <a:ahLst/>
            <a:cxnLst/>
            <a:rect l="l" t="t" r="r" b="b"/>
            <a:pathLst>
              <a:path w="4521834" h="4523740">
                <a:moveTo>
                  <a:pt x="0" y="0"/>
                </a:moveTo>
                <a:lnTo>
                  <a:pt x="4521597"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89" name="object 89"/>
          <p:cNvSpPr/>
          <p:nvPr/>
        </p:nvSpPr>
        <p:spPr>
          <a:xfrm>
            <a:off x="2457706" y="652"/>
            <a:ext cx="2741523" cy="2742678"/>
          </a:xfrm>
          <a:custGeom>
            <a:avLst/>
            <a:gdLst/>
            <a:ahLst/>
            <a:cxnLst/>
            <a:rect l="l" t="t" r="r" b="b"/>
            <a:pathLst>
              <a:path w="4521834" h="4523740">
                <a:moveTo>
                  <a:pt x="0" y="0"/>
                </a:moveTo>
                <a:lnTo>
                  <a:pt x="4521597"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90" name="object 90"/>
          <p:cNvSpPr/>
          <p:nvPr/>
        </p:nvSpPr>
        <p:spPr>
          <a:xfrm>
            <a:off x="2344661" y="652"/>
            <a:ext cx="2741523" cy="2742678"/>
          </a:xfrm>
          <a:custGeom>
            <a:avLst/>
            <a:gdLst/>
            <a:ahLst/>
            <a:cxnLst/>
            <a:rect l="l" t="t" r="r" b="b"/>
            <a:pathLst>
              <a:path w="4521834" h="4523740">
                <a:moveTo>
                  <a:pt x="0" y="0"/>
                </a:moveTo>
                <a:lnTo>
                  <a:pt x="4521597"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91" name="object 91"/>
          <p:cNvSpPr/>
          <p:nvPr/>
        </p:nvSpPr>
        <p:spPr>
          <a:xfrm>
            <a:off x="2231616" y="652"/>
            <a:ext cx="2741523" cy="2742678"/>
          </a:xfrm>
          <a:custGeom>
            <a:avLst/>
            <a:gdLst/>
            <a:ahLst/>
            <a:cxnLst/>
            <a:rect l="l" t="t" r="r" b="b"/>
            <a:pathLst>
              <a:path w="4521834" h="4523740">
                <a:moveTo>
                  <a:pt x="0" y="0"/>
                </a:moveTo>
                <a:lnTo>
                  <a:pt x="4521597"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92" name="object 92"/>
          <p:cNvSpPr/>
          <p:nvPr/>
        </p:nvSpPr>
        <p:spPr>
          <a:xfrm>
            <a:off x="2118571" y="652"/>
            <a:ext cx="2741523" cy="2742678"/>
          </a:xfrm>
          <a:custGeom>
            <a:avLst/>
            <a:gdLst/>
            <a:ahLst/>
            <a:cxnLst/>
            <a:rect l="l" t="t" r="r" b="b"/>
            <a:pathLst>
              <a:path w="4521834" h="4523740">
                <a:moveTo>
                  <a:pt x="0" y="0"/>
                </a:moveTo>
                <a:lnTo>
                  <a:pt x="4521597"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93" name="object 93"/>
          <p:cNvSpPr/>
          <p:nvPr/>
        </p:nvSpPr>
        <p:spPr>
          <a:xfrm>
            <a:off x="2005526" y="652"/>
            <a:ext cx="2741523" cy="2742678"/>
          </a:xfrm>
          <a:custGeom>
            <a:avLst/>
            <a:gdLst/>
            <a:ahLst/>
            <a:cxnLst/>
            <a:rect l="l" t="t" r="r" b="b"/>
            <a:pathLst>
              <a:path w="4521834" h="4523740">
                <a:moveTo>
                  <a:pt x="0" y="0"/>
                </a:moveTo>
                <a:lnTo>
                  <a:pt x="4521597"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94" name="object 94"/>
          <p:cNvSpPr/>
          <p:nvPr/>
        </p:nvSpPr>
        <p:spPr>
          <a:xfrm>
            <a:off x="1892481" y="652"/>
            <a:ext cx="2741523" cy="2742678"/>
          </a:xfrm>
          <a:custGeom>
            <a:avLst/>
            <a:gdLst/>
            <a:ahLst/>
            <a:cxnLst/>
            <a:rect l="l" t="t" r="r" b="b"/>
            <a:pathLst>
              <a:path w="4521834" h="4523740">
                <a:moveTo>
                  <a:pt x="0" y="0"/>
                </a:moveTo>
                <a:lnTo>
                  <a:pt x="4521597"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95" name="object 95"/>
          <p:cNvSpPr/>
          <p:nvPr/>
        </p:nvSpPr>
        <p:spPr>
          <a:xfrm>
            <a:off x="1779442"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96" name="object 96"/>
          <p:cNvSpPr/>
          <p:nvPr/>
        </p:nvSpPr>
        <p:spPr>
          <a:xfrm>
            <a:off x="1666396"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97" name="object 97"/>
          <p:cNvSpPr/>
          <p:nvPr/>
        </p:nvSpPr>
        <p:spPr>
          <a:xfrm>
            <a:off x="1553351"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98" name="object 98"/>
          <p:cNvSpPr/>
          <p:nvPr/>
        </p:nvSpPr>
        <p:spPr>
          <a:xfrm>
            <a:off x="1440306"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99" name="object 99"/>
          <p:cNvSpPr/>
          <p:nvPr/>
        </p:nvSpPr>
        <p:spPr>
          <a:xfrm>
            <a:off x="1327261"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00" name="object 100"/>
          <p:cNvSpPr/>
          <p:nvPr/>
        </p:nvSpPr>
        <p:spPr>
          <a:xfrm>
            <a:off x="1214216" y="652"/>
            <a:ext cx="2741523" cy="2742678"/>
          </a:xfrm>
          <a:custGeom>
            <a:avLst/>
            <a:gdLst/>
            <a:ahLst/>
            <a:cxnLst/>
            <a:rect l="l" t="t" r="r" b="b"/>
            <a:pathLst>
              <a:path w="4521834"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01" name="object 101"/>
          <p:cNvSpPr/>
          <p:nvPr/>
        </p:nvSpPr>
        <p:spPr>
          <a:xfrm>
            <a:off x="1101171" y="652"/>
            <a:ext cx="2741523" cy="2742678"/>
          </a:xfrm>
          <a:custGeom>
            <a:avLst/>
            <a:gdLst/>
            <a:ahLst/>
            <a:cxnLst/>
            <a:rect l="l" t="t" r="r" b="b"/>
            <a:pathLst>
              <a:path w="4521835"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02" name="object 102"/>
          <p:cNvSpPr/>
          <p:nvPr/>
        </p:nvSpPr>
        <p:spPr>
          <a:xfrm>
            <a:off x="988126" y="652"/>
            <a:ext cx="2741523" cy="2742678"/>
          </a:xfrm>
          <a:custGeom>
            <a:avLst/>
            <a:gdLst/>
            <a:ahLst/>
            <a:cxnLst/>
            <a:rect l="l" t="t" r="r" b="b"/>
            <a:pathLst>
              <a:path w="4521835"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03" name="object 103"/>
          <p:cNvSpPr/>
          <p:nvPr/>
        </p:nvSpPr>
        <p:spPr>
          <a:xfrm>
            <a:off x="875081" y="652"/>
            <a:ext cx="2741523" cy="2742678"/>
          </a:xfrm>
          <a:custGeom>
            <a:avLst/>
            <a:gdLst/>
            <a:ahLst/>
            <a:cxnLst/>
            <a:rect l="l" t="t" r="r" b="b"/>
            <a:pathLst>
              <a:path w="4521835" h="4523740">
                <a:moveTo>
                  <a:pt x="0" y="0"/>
                </a:moveTo>
                <a:lnTo>
                  <a:pt x="4521594"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04" name="object 104"/>
          <p:cNvSpPr/>
          <p:nvPr/>
        </p:nvSpPr>
        <p:spPr>
          <a:xfrm>
            <a:off x="762038" y="652"/>
            <a:ext cx="2741523" cy="2742678"/>
          </a:xfrm>
          <a:custGeom>
            <a:avLst/>
            <a:gdLst/>
            <a:ahLst/>
            <a:cxnLst/>
            <a:rect l="l" t="t" r="r" b="b"/>
            <a:pathLst>
              <a:path w="4521835" h="4523740">
                <a:moveTo>
                  <a:pt x="0" y="0"/>
                </a:moveTo>
                <a:lnTo>
                  <a:pt x="4521597"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05" name="object 105"/>
          <p:cNvSpPr/>
          <p:nvPr/>
        </p:nvSpPr>
        <p:spPr>
          <a:xfrm>
            <a:off x="648993" y="652"/>
            <a:ext cx="2741523" cy="2742678"/>
          </a:xfrm>
          <a:custGeom>
            <a:avLst/>
            <a:gdLst/>
            <a:ahLst/>
            <a:cxnLst/>
            <a:rect l="l" t="t" r="r" b="b"/>
            <a:pathLst>
              <a:path w="4521835" h="4523740">
                <a:moveTo>
                  <a:pt x="0" y="0"/>
                </a:moveTo>
                <a:lnTo>
                  <a:pt x="4521597"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06" name="object 106"/>
          <p:cNvSpPr/>
          <p:nvPr/>
        </p:nvSpPr>
        <p:spPr>
          <a:xfrm>
            <a:off x="535948" y="652"/>
            <a:ext cx="2741523" cy="2742678"/>
          </a:xfrm>
          <a:custGeom>
            <a:avLst/>
            <a:gdLst/>
            <a:ahLst/>
            <a:cxnLst/>
            <a:rect l="l" t="t" r="r" b="b"/>
            <a:pathLst>
              <a:path w="4521835" h="4523740">
                <a:moveTo>
                  <a:pt x="0" y="0"/>
                </a:moveTo>
                <a:lnTo>
                  <a:pt x="4521597"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07" name="object 107"/>
          <p:cNvSpPr/>
          <p:nvPr/>
        </p:nvSpPr>
        <p:spPr>
          <a:xfrm>
            <a:off x="422903" y="652"/>
            <a:ext cx="2741523" cy="2742678"/>
          </a:xfrm>
          <a:custGeom>
            <a:avLst/>
            <a:gdLst/>
            <a:ahLst/>
            <a:cxnLst/>
            <a:rect l="l" t="t" r="r" b="b"/>
            <a:pathLst>
              <a:path w="4521835" h="4523740">
                <a:moveTo>
                  <a:pt x="0" y="0"/>
                </a:moveTo>
                <a:lnTo>
                  <a:pt x="4521597"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08" name="object 108"/>
          <p:cNvSpPr/>
          <p:nvPr/>
        </p:nvSpPr>
        <p:spPr>
          <a:xfrm>
            <a:off x="309858" y="652"/>
            <a:ext cx="2741523" cy="2742678"/>
          </a:xfrm>
          <a:custGeom>
            <a:avLst/>
            <a:gdLst/>
            <a:ahLst/>
            <a:cxnLst/>
            <a:rect l="l" t="t" r="r" b="b"/>
            <a:pathLst>
              <a:path w="4521835" h="4523740">
                <a:moveTo>
                  <a:pt x="0" y="0"/>
                </a:moveTo>
                <a:lnTo>
                  <a:pt x="4521597"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09" name="object 109"/>
          <p:cNvSpPr/>
          <p:nvPr/>
        </p:nvSpPr>
        <p:spPr>
          <a:xfrm>
            <a:off x="196813" y="652"/>
            <a:ext cx="2741523" cy="2742678"/>
          </a:xfrm>
          <a:custGeom>
            <a:avLst/>
            <a:gdLst/>
            <a:ahLst/>
            <a:cxnLst/>
            <a:rect l="l" t="t" r="r" b="b"/>
            <a:pathLst>
              <a:path w="4521835" h="4523740">
                <a:moveTo>
                  <a:pt x="0" y="0"/>
                </a:moveTo>
                <a:lnTo>
                  <a:pt x="4521597"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10" name="object 110"/>
          <p:cNvSpPr/>
          <p:nvPr/>
        </p:nvSpPr>
        <p:spPr>
          <a:xfrm>
            <a:off x="83768" y="652"/>
            <a:ext cx="2741523" cy="2742678"/>
          </a:xfrm>
          <a:custGeom>
            <a:avLst/>
            <a:gdLst/>
            <a:ahLst/>
            <a:cxnLst/>
            <a:rect l="l" t="t" r="r" b="b"/>
            <a:pathLst>
              <a:path w="4521835" h="4523740">
                <a:moveTo>
                  <a:pt x="0" y="0"/>
                </a:moveTo>
                <a:lnTo>
                  <a:pt x="4521597" y="45234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11" name="object 111"/>
          <p:cNvSpPr/>
          <p:nvPr/>
        </p:nvSpPr>
        <p:spPr>
          <a:xfrm>
            <a:off x="-1" y="29940"/>
            <a:ext cx="2712264" cy="2713419"/>
          </a:xfrm>
          <a:custGeom>
            <a:avLst/>
            <a:gdLst/>
            <a:ahLst/>
            <a:cxnLst/>
            <a:rect l="l" t="t" r="r" b="b"/>
            <a:pathLst>
              <a:path w="4473575" h="4475480">
                <a:moveTo>
                  <a:pt x="0" y="0"/>
                </a:moveTo>
                <a:lnTo>
                  <a:pt x="4473309" y="4475115"/>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12" name="object 112"/>
          <p:cNvSpPr/>
          <p:nvPr/>
        </p:nvSpPr>
        <p:spPr>
          <a:xfrm>
            <a:off x="-1" y="143031"/>
            <a:ext cx="2599076" cy="2600231"/>
          </a:xfrm>
          <a:custGeom>
            <a:avLst/>
            <a:gdLst/>
            <a:ahLst/>
            <a:cxnLst/>
            <a:rect l="l" t="t" r="r" b="b"/>
            <a:pathLst>
              <a:path w="4286885" h="4288790">
                <a:moveTo>
                  <a:pt x="0" y="0"/>
                </a:moveTo>
                <a:lnTo>
                  <a:pt x="4286854" y="4288584"/>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13" name="object 113"/>
          <p:cNvSpPr/>
          <p:nvPr/>
        </p:nvSpPr>
        <p:spPr>
          <a:xfrm>
            <a:off x="-1" y="256121"/>
            <a:ext cx="2486273" cy="2487044"/>
          </a:xfrm>
          <a:custGeom>
            <a:avLst/>
            <a:gdLst/>
            <a:ahLst/>
            <a:cxnLst/>
            <a:rect l="l" t="t" r="r" b="b"/>
            <a:pathLst>
              <a:path w="4100829" h="4102100">
                <a:moveTo>
                  <a:pt x="0" y="0"/>
                </a:moveTo>
                <a:lnTo>
                  <a:pt x="4100399" y="4102054"/>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14" name="object 114"/>
          <p:cNvSpPr/>
          <p:nvPr/>
        </p:nvSpPr>
        <p:spPr>
          <a:xfrm>
            <a:off x="-1" y="369213"/>
            <a:ext cx="2373086" cy="2374241"/>
          </a:xfrm>
          <a:custGeom>
            <a:avLst/>
            <a:gdLst/>
            <a:ahLst/>
            <a:cxnLst/>
            <a:rect l="l" t="t" r="r" b="b"/>
            <a:pathLst>
              <a:path w="3914140" h="3916045">
                <a:moveTo>
                  <a:pt x="0" y="0"/>
                </a:moveTo>
                <a:lnTo>
                  <a:pt x="3913944" y="3915524"/>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15" name="object 115"/>
          <p:cNvSpPr/>
          <p:nvPr/>
        </p:nvSpPr>
        <p:spPr>
          <a:xfrm>
            <a:off x="-1" y="482298"/>
            <a:ext cx="2260284" cy="2261053"/>
          </a:xfrm>
          <a:custGeom>
            <a:avLst/>
            <a:gdLst/>
            <a:ahLst/>
            <a:cxnLst/>
            <a:rect l="l" t="t" r="r" b="b"/>
            <a:pathLst>
              <a:path w="3728085" h="3729354">
                <a:moveTo>
                  <a:pt x="0" y="0"/>
                </a:moveTo>
                <a:lnTo>
                  <a:pt x="3727495" y="372900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16" name="object 116"/>
          <p:cNvSpPr/>
          <p:nvPr/>
        </p:nvSpPr>
        <p:spPr>
          <a:xfrm>
            <a:off x="-1" y="595388"/>
            <a:ext cx="2147097" cy="2147867"/>
          </a:xfrm>
          <a:custGeom>
            <a:avLst/>
            <a:gdLst/>
            <a:ahLst/>
            <a:cxnLst/>
            <a:rect l="l" t="t" r="r" b="b"/>
            <a:pathLst>
              <a:path w="3541395" h="3542665">
                <a:moveTo>
                  <a:pt x="0" y="0"/>
                </a:moveTo>
                <a:lnTo>
                  <a:pt x="3541040" y="3542471"/>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17" name="object 117"/>
          <p:cNvSpPr/>
          <p:nvPr/>
        </p:nvSpPr>
        <p:spPr>
          <a:xfrm>
            <a:off x="-1" y="708484"/>
            <a:ext cx="2033909" cy="2034679"/>
          </a:xfrm>
          <a:custGeom>
            <a:avLst/>
            <a:gdLst/>
            <a:ahLst/>
            <a:cxnLst/>
            <a:rect l="l" t="t" r="r" b="b"/>
            <a:pathLst>
              <a:path w="3354704" h="3355975">
                <a:moveTo>
                  <a:pt x="0" y="0"/>
                </a:moveTo>
                <a:lnTo>
                  <a:pt x="3354579" y="3355933"/>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18" name="object 118"/>
          <p:cNvSpPr/>
          <p:nvPr/>
        </p:nvSpPr>
        <p:spPr>
          <a:xfrm>
            <a:off x="-1" y="821569"/>
            <a:ext cx="1921107" cy="1921877"/>
          </a:xfrm>
          <a:custGeom>
            <a:avLst/>
            <a:gdLst/>
            <a:ahLst/>
            <a:cxnLst/>
            <a:rect l="l" t="t" r="r" b="b"/>
            <a:pathLst>
              <a:path w="3168650" h="3169920">
                <a:moveTo>
                  <a:pt x="0" y="0"/>
                </a:moveTo>
                <a:lnTo>
                  <a:pt x="3168130" y="3169410"/>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19" name="object 119"/>
          <p:cNvSpPr/>
          <p:nvPr/>
        </p:nvSpPr>
        <p:spPr>
          <a:xfrm>
            <a:off x="-1" y="934660"/>
            <a:ext cx="1807919" cy="1808689"/>
          </a:xfrm>
          <a:custGeom>
            <a:avLst/>
            <a:gdLst/>
            <a:ahLst/>
            <a:cxnLst/>
            <a:rect l="l" t="t" r="r" b="b"/>
            <a:pathLst>
              <a:path w="2981960" h="2983229">
                <a:moveTo>
                  <a:pt x="0" y="0"/>
                </a:moveTo>
                <a:lnTo>
                  <a:pt x="2981675" y="2982880"/>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20" name="object 120"/>
          <p:cNvSpPr/>
          <p:nvPr/>
        </p:nvSpPr>
        <p:spPr>
          <a:xfrm>
            <a:off x="-1" y="1047751"/>
            <a:ext cx="1694732" cy="1695502"/>
          </a:xfrm>
          <a:custGeom>
            <a:avLst/>
            <a:gdLst/>
            <a:ahLst/>
            <a:cxnLst/>
            <a:rect l="l" t="t" r="r" b="b"/>
            <a:pathLst>
              <a:path w="2795270" h="2796540">
                <a:moveTo>
                  <a:pt x="0" y="0"/>
                </a:moveTo>
                <a:lnTo>
                  <a:pt x="2795220" y="2796350"/>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21" name="object 121"/>
          <p:cNvSpPr/>
          <p:nvPr/>
        </p:nvSpPr>
        <p:spPr>
          <a:xfrm>
            <a:off x="-1" y="1160842"/>
            <a:ext cx="1581929" cy="1582314"/>
          </a:xfrm>
          <a:custGeom>
            <a:avLst/>
            <a:gdLst/>
            <a:ahLst/>
            <a:cxnLst/>
            <a:rect l="l" t="t" r="r" b="b"/>
            <a:pathLst>
              <a:path w="2609215" h="2609850">
                <a:moveTo>
                  <a:pt x="0" y="0"/>
                </a:moveTo>
                <a:lnTo>
                  <a:pt x="2608765" y="2609819"/>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22" name="object 122"/>
          <p:cNvSpPr/>
          <p:nvPr/>
        </p:nvSpPr>
        <p:spPr>
          <a:xfrm>
            <a:off x="-1" y="1273933"/>
            <a:ext cx="1468742" cy="1469512"/>
          </a:xfrm>
          <a:custGeom>
            <a:avLst/>
            <a:gdLst/>
            <a:ahLst/>
            <a:cxnLst/>
            <a:rect l="l" t="t" r="r" b="b"/>
            <a:pathLst>
              <a:path w="2422525" h="2423795">
                <a:moveTo>
                  <a:pt x="0" y="0"/>
                </a:moveTo>
                <a:lnTo>
                  <a:pt x="2422310" y="2423289"/>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23" name="object 123"/>
          <p:cNvSpPr/>
          <p:nvPr/>
        </p:nvSpPr>
        <p:spPr>
          <a:xfrm>
            <a:off x="-1" y="1387024"/>
            <a:ext cx="1355939" cy="1356324"/>
          </a:xfrm>
          <a:custGeom>
            <a:avLst/>
            <a:gdLst/>
            <a:ahLst/>
            <a:cxnLst/>
            <a:rect l="l" t="t" r="r" b="b"/>
            <a:pathLst>
              <a:path w="2236470" h="2237104">
                <a:moveTo>
                  <a:pt x="0" y="0"/>
                </a:moveTo>
                <a:lnTo>
                  <a:pt x="2235855" y="2236758"/>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24" name="object 124"/>
          <p:cNvSpPr/>
          <p:nvPr/>
        </p:nvSpPr>
        <p:spPr>
          <a:xfrm>
            <a:off x="-1" y="1500114"/>
            <a:ext cx="1242752" cy="1243136"/>
          </a:xfrm>
          <a:custGeom>
            <a:avLst/>
            <a:gdLst/>
            <a:ahLst/>
            <a:cxnLst/>
            <a:rect l="l" t="t" r="r" b="b"/>
            <a:pathLst>
              <a:path w="2049780" h="2050414">
                <a:moveTo>
                  <a:pt x="0" y="0"/>
                </a:moveTo>
                <a:lnTo>
                  <a:pt x="2049400" y="2050228"/>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25" name="object 125"/>
          <p:cNvSpPr/>
          <p:nvPr/>
        </p:nvSpPr>
        <p:spPr>
          <a:xfrm>
            <a:off x="-1" y="1613202"/>
            <a:ext cx="1129564" cy="1129950"/>
          </a:xfrm>
          <a:custGeom>
            <a:avLst/>
            <a:gdLst/>
            <a:ahLst/>
            <a:cxnLst/>
            <a:rect l="l" t="t" r="r" b="b"/>
            <a:pathLst>
              <a:path w="1863089" h="1863725">
                <a:moveTo>
                  <a:pt x="0" y="0"/>
                </a:moveTo>
                <a:lnTo>
                  <a:pt x="1862949" y="1863701"/>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26" name="object 126"/>
          <p:cNvSpPr/>
          <p:nvPr/>
        </p:nvSpPr>
        <p:spPr>
          <a:xfrm>
            <a:off x="-1" y="1726293"/>
            <a:ext cx="1016762" cy="1017147"/>
          </a:xfrm>
          <a:custGeom>
            <a:avLst/>
            <a:gdLst/>
            <a:ahLst/>
            <a:cxnLst/>
            <a:rect l="l" t="t" r="r" b="b"/>
            <a:pathLst>
              <a:path w="1677035" h="1677670">
                <a:moveTo>
                  <a:pt x="0" y="0"/>
                </a:moveTo>
                <a:lnTo>
                  <a:pt x="1676494" y="1677171"/>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27" name="object 127"/>
          <p:cNvSpPr/>
          <p:nvPr/>
        </p:nvSpPr>
        <p:spPr>
          <a:xfrm>
            <a:off x="-1" y="1839383"/>
            <a:ext cx="903575" cy="903960"/>
          </a:xfrm>
          <a:custGeom>
            <a:avLst/>
            <a:gdLst/>
            <a:ahLst/>
            <a:cxnLst/>
            <a:rect l="l" t="t" r="r" b="b"/>
            <a:pathLst>
              <a:path w="1490345" h="1490979">
                <a:moveTo>
                  <a:pt x="0" y="0"/>
                </a:moveTo>
                <a:lnTo>
                  <a:pt x="1490039" y="1490640"/>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28" name="object 128"/>
          <p:cNvSpPr/>
          <p:nvPr/>
        </p:nvSpPr>
        <p:spPr>
          <a:xfrm>
            <a:off x="-1" y="1952475"/>
            <a:ext cx="790387" cy="790772"/>
          </a:xfrm>
          <a:custGeom>
            <a:avLst/>
            <a:gdLst/>
            <a:ahLst/>
            <a:cxnLst/>
            <a:rect l="l" t="t" r="r" b="b"/>
            <a:pathLst>
              <a:path w="1303655" h="1304289">
                <a:moveTo>
                  <a:pt x="0" y="0"/>
                </a:moveTo>
                <a:lnTo>
                  <a:pt x="1303584" y="1304110"/>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29" name="object 129"/>
          <p:cNvSpPr/>
          <p:nvPr/>
        </p:nvSpPr>
        <p:spPr>
          <a:xfrm>
            <a:off x="-1" y="2065565"/>
            <a:ext cx="677585" cy="677585"/>
          </a:xfrm>
          <a:custGeom>
            <a:avLst/>
            <a:gdLst/>
            <a:ahLst/>
            <a:cxnLst/>
            <a:rect l="l" t="t" r="r" b="b"/>
            <a:pathLst>
              <a:path w="1117600" h="1117600">
                <a:moveTo>
                  <a:pt x="0" y="0"/>
                </a:moveTo>
                <a:lnTo>
                  <a:pt x="1117129" y="1117580"/>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30" name="object 130"/>
          <p:cNvSpPr/>
          <p:nvPr/>
        </p:nvSpPr>
        <p:spPr>
          <a:xfrm>
            <a:off x="-1" y="2178655"/>
            <a:ext cx="564397" cy="564782"/>
          </a:xfrm>
          <a:custGeom>
            <a:avLst/>
            <a:gdLst/>
            <a:ahLst/>
            <a:cxnLst/>
            <a:rect l="l" t="t" r="r" b="b"/>
            <a:pathLst>
              <a:path w="930910" h="931545">
                <a:moveTo>
                  <a:pt x="0" y="0"/>
                </a:moveTo>
                <a:lnTo>
                  <a:pt x="930674" y="931049"/>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31" name="object 131"/>
          <p:cNvSpPr/>
          <p:nvPr/>
        </p:nvSpPr>
        <p:spPr>
          <a:xfrm>
            <a:off x="-1" y="2291747"/>
            <a:ext cx="451210" cy="451595"/>
          </a:xfrm>
          <a:custGeom>
            <a:avLst/>
            <a:gdLst/>
            <a:ahLst/>
            <a:cxnLst/>
            <a:rect l="l" t="t" r="r" b="b"/>
            <a:pathLst>
              <a:path w="744220" h="744854">
                <a:moveTo>
                  <a:pt x="0" y="0"/>
                </a:moveTo>
                <a:lnTo>
                  <a:pt x="744219" y="744519"/>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32" name="object 132"/>
          <p:cNvSpPr/>
          <p:nvPr/>
        </p:nvSpPr>
        <p:spPr>
          <a:xfrm>
            <a:off x="-1" y="2404837"/>
            <a:ext cx="338407" cy="338407"/>
          </a:xfrm>
          <a:custGeom>
            <a:avLst/>
            <a:gdLst/>
            <a:ahLst/>
            <a:cxnLst/>
            <a:rect l="l" t="t" r="r" b="b"/>
            <a:pathLst>
              <a:path w="558165" h="558164">
                <a:moveTo>
                  <a:pt x="0" y="0"/>
                </a:moveTo>
                <a:lnTo>
                  <a:pt x="557763" y="557989"/>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33" name="object 133"/>
          <p:cNvSpPr/>
          <p:nvPr/>
        </p:nvSpPr>
        <p:spPr>
          <a:xfrm>
            <a:off x="-1" y="2517928"/>
            <a:ext cx="225220" cy="225220"/>
          </a:xfrm>
          <a:custGeom>
            <a:avLst/>
            <a:gdLst/>
            <a:ahLst/>
            <a:cxnLst/>
            <a:rect l="l" t="t" r="r" b="b"/>
            <a:pathLst>
              <a:path w="371475" h="371475">
                <a:moveTo>
                  <a:pt x="0" y="0"/>
                </a:moveTo>
                <a:lnTo>
                  <a:pt x="371308" y="371458"/>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34" name="object 134"/>
          <p:cNvSpPr/>
          <p:nvPr/>
        </p:nvSpPr>
        <p:spPr>
          <a:xfrm>
            <a:off x="-1" y="2631019"/>
            <a:ext cx="112417" cy="112417"/>
          </a:xfrm>
          <a:custGeom>
            <a:avLst/>
            <a:gdLst/>
            <a:ahLst/>
            <a:cxnLst/>
            <a:rect l="l" t="t" r="r" b="b"/>
            <a:pathLst>
              <a:path w="185420" h="185420">
                <a:moveTo>
                  <a:pt x="0" y="0"/>
                </a:moveTo>
                <a:lnTo>
                  <a:pt x="184853" y="184928"/>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35" name="object 135"/>
          <p:cNvSpPr/>
          <p:nvPr/>
        </p:nvSpPr>
        <p:spPr>
          <a:xfrm>
            <a:off x="-1" y="5485623"/>
            <a:ext cx="12188825" cy="1371339"/>
          </a:xfrm>
          <a:custGeom>
            <a:avLst/>
            <a:gdLst/>
            <a:ahLst/>
            <a:cxnLst/>
            <a:rect l="l" t="t" r="r" b="b"/>
            <a:pathLst>
              <a:path w="20104100" h="2261870">
                <a:moveTo>
                  <a:pt x="17841287" y="0"/>
                </a:moveTo>
                <a:lnTo>
                  <a:pt x="0" y="0"/>
                </a:lnTo>
                <a:lnTo>
                  <a:pt x="0" y="2261711"/>
                </a:lnTo>
                <a:lnTo>
                  <a:pt x="20104097" y="2261648"/>
                </a:lnTo>
                <a:lnTo>
                  <a:pt x="17841287" y="0"/>
                </a:lnTo>
                <a:close/>
              </a:path>
            </a:pathLst>
          </a:custGeom>
          <a:solidFill>
            <a:srgbClr val="000000"/>
          </a:solidFill>
        </p:spPr>
        <p:txBody>
          <a:bodyPr wrap="square" lIns="0" tIns="0" rIns="0" bIns="0" rtlCol="0"/>
          <a:lstStyle/>
          <a:p>
            <a:pPr defTabSz="554401"/>
            <a:endParaRPr sz="1091">
              <a:solidFill>
                <a:prstClr val="black"/>
              </a:solidFill>
              <a:latin typeface="Calibri"/>
            </a:endParaRPr>
          </a:p>
        </p:txBody>
      </p:sp>
      <p:sp>
        <p:nvSpPr>
          <p:cNvPr id="136" name="object 136"/>
          <p:cNvSpPr txBox="1">
            <a:spLocks noGrp="1"/>
          </p:cNvSpPr>
          <p:nvPr>
            <p:ph type="title"/>
          </p:nvPr>
        </p:nvSpPr>
        <p:spPr>
          <a:xfrm>
            <a:off x="1249273" y="1503280"/>
            <a:ext cx="4326147" cy="969196"/>
          </a:xfrm>
          <a:prstGeom prst="rect">
            <a:avLst/>
          </a:prstGeom>
        </p:spPr>
        <p:txBody>
          <a:bodyPr vert="horz" wrap="square" lIns="0" tIns="8085" rIns="0" bIns="0" rtlCol="0">
            <a:spAutoFit/>
          </a:bodyPr>
          <a:lstStyle/>
          <a:p>
            <a:pPr marL="7700">
              <a:spcBef>
                <a:spcPts val="64"/>
              </a:spcBef>
            </a:pPr>
            <a:r>
              <a:rPr sz="6245" spc="-100" dirty="0">
                <a:solidFill>
                  <a:srgbClr val="FFFFFF"/>
                </a:solidFill>
              </a:rPr>
              <a:t>QUESTIONS?</a:t>
            </a:r>
            <a:endParaRPr sz="6245" dirty="0"/>
          </a:p>
        </p:txBody>
      </p:sp>
      <p:sp>
        <p:nvSpPr>
          <p:cNvPr id="137" name="object 137"/>
          <p:cNvSpPr/>
          <p:nvPr/>
        </p:nvSpPr>
        <p:spPr>
          <a:xfrm>
            <a:off x="9001700" y="3674580"/>
            <a:ext cx="1724376" cy="1033316"/>
          </a:xfrm>
          <a:custGeom>
            <a:avLst/>
            <a:gdLst/>
            <a:ahLst/>
            <a:cxnLst/>
            <a:rect l="l" t="t" r="r" b="b"/>
            <a:pathLst>
              <a:path w="2844165" h="1704340">
                <a:moveTo>
                  <a:pt x="0" y="1703916"/>
                </a:moveTo>
                <a:lnTo>
                  <a:pt x="2843808" y="1703916"/>
                </a:lnTo>
                <a:lnTo>
                  <a:pt x="2843808" y="0"/>
                </a:lnTo>
                <a:lnTo>
                  <a:pt x="0" y="0"/>
                </a:lnTo>
                <a:lnTo>
                  <a:pt x="0" y="1703916"/>
                </a:lnTo>
                <a:close/>
              </a:path>
            </a:pathLst>
          </a:custGeom>
          <a:solidFill>
            <a:srgbClr val="000000"/>
          </a:solidFill>
        </p:spPr>
        <p:txBody>
          <a:bodyPr wrap="square" lIns="0" tIns="0" rIns="0" bIns="0" rtlCol="0"/>
          <a:lstStyle/>
          <a:p>
            <a:pPr defTabSz="554401"/>
            <a:endParaRPr sz="1091">
              <a:solidFill>
                <a:prstClr val="black"/>
              </a:solidFill>
              <a:latin typeface="Calibri"/>
            </a:endParaRPr>
          </a:p>
        </p:txBody>
      </p:sp>
      <p:sp>
        <p:nvSpPr>
          <p:cNvPr id="138" name="object 138"/>
          <p:cNvSpPr/>
          <p:nvPr/>
        </p:nvSpPr>
        <p:spPr>
          <a:xfrm>
            <a:off x="10518118" y="4704777"/>
            <a:ext cx="207895" cy="206355"/>
          </a:xfrm>
          <a:custGeom>
            <a:avLst/>
            <a:gdLst/>
            <a:ahLst/>
            <a:cxnLst/>
            <a:rect l="l" t="t" r="r" b="b"/>
            <a:pathLst>
              <a:path w="342900" h="340359">
                <a:moveTo>
                  <a:pt x="342649" y="0"/>
                </a:moveTo>
                <a:lnTo>
                  <a:pt x="0" y="0"/>
                </a:lnTo>
                <a:lnTo>
                  <a:pt x="342649" y="339748"/>
                </a:lnTo>
                <a:lnTo>
                  <a:pt x="342649" y="0"/>
                </a:lnTo>
                <a:close/>
              </a:path>
            </a:pathLst>
          </a:custGeom>
          <a:solidFill>
            <a:srgbClr val="000000"/>
          </a:solidFill>
        </p:spPr>
        <p:txBody>
          <a:bodyPr wrap="square" lIns="0" tIns="0" rIns="0" bIns="0" rtlCol="0"/>
          <a:lstStyle/>
          <a:p>
            <a:pPr defTabSz="554401"/>
            <a:endParaRPr sz="1091">
              <a:solidFill>
                <a:prstClr val="black"/>
              </a:solidFill>
              <a:latin typeface="Calibri"/>
            </a:endParaRPr>
          </a:p>
        </p:txBody>
      </p:sp>
      <p:sp>
        <p:nvSpPr>
          <p:cNvPr id="139" name="object 139"/>
          <p:cNvSpPr/>
          <p:nvPr/>
        </p:nvSpPr>
        <p:spPr>
          <a:xfrm>
            <a:off x="9503442" y="3888688"/>
            <a:ext cx="720704" cy="624841"/>
          </a:xfrm>
          <a:custGeom>
            <a:avLst/>
            <a:gdLst/>
            <a:ahLst/>
            <a:cxnLst/>
            <a:rect l="l" t="t" r="r" b="b"/>
            <a:pathLst>
              <a:path w="1188719" h="1030604">
                <a:moveTo>
                  <a:pt x="198758" y="751963"/>
                </a:moveTo>
                <a:lnTo>
                  <a:pt x="146424" y="783323"/>
                </a:lnTo>
                <a:lnTo>
                  <a:pt x="144581" y="791197"/>
                </a:lnTo>
                <a:lnTo>
                  <a:pt x="153691" y="804946"/>
                </a:lnTo>
                <a:lnTo>
                  <a:pt x="190200" y="850975"/>
                </a:lnTo>
                <a:lnTo>
                  <a:pt x="223051" y="884791"/>
                </a:lnTo>
                <a:lnTo>
                  <a:pt x="258504" y="915242"/>
                </a:lnTo>
                <a:lnTo>
                  <a:pt x="296285" y="942267"/>
                </a:lnTo>
                <a:lnTo>
                  <a:pt x="336117" y="965801"/>
                </a:lnTo>
                <a:lnTo>
                  <a:pt x="377728" y="985784"/>
                </a:lnTo>
                <a:lnTo>
                  <a:pt x="420843" y="1002152"/>
                </a:lnTo>
                <a:lnTo>
                  <a:pt x="465186" y="1014842"/>
                </a:lnTo>
                <a:lnTo>
                  <a:pt x="510483" y="1023792"/>
                </a:lnTo>
                <a:lnTo>
                  <a:pt x="556459" y="1028940"/>
                </a:lnTo>
                <a:lnTo>
                  <a:pt x="602841" y="1030223"/>
                </a:lnTo>
                <a:lnTo>
                  <a:pt x="649353" y="1027579"/>
                </a:lnTo>
                <a:lnTo>
                  <a:pt x="695721" y="1020945"/>
                </a:lnTo>
                <a:lnTo>
                  <a:pt x="741669" y="1010257"/>
                </a:lnTo>
                <a:lnTo>
                  <a:pt x="786924" y="995455"/>
                </a:lnTo>
                <a:lnTo>
                  <a:pt x="831211" y="976475"/>
                </a:lnTo>
                <a:lnTo>
                  <a:pt x="864179" y="958691"/>
                </a:lnTo>
                <a:lnTo>
                  <a:pt x="572195" y="958681"/>
                </a:lnTo>
                <a:lnTo>
                  <a:pt x="527601" y="954454"/>
                </a:lnTo>
                <a:lnTo>
                  <a:pt x="483703" y="946086"/>
                </a:lnTo>
                <a:lnTo>
                  <a:pt x="440836" y="933654"/>
                </a:lnTo>
                <a:lnTo>
                  <a:pt x="399335" y="917234"/>
                </a:lnTo>
                <a:lnTo>
                  <a:pt x="359535" y="896902"/>
                </a:lnTo>
                <a:lnTo>
                  <a:pt x="321771" y="872735"/>
                </a:lnTo>
                <a:lnTo>
                  <a:pt x="286378" y="844808"/>
                </a:lnTo>
                <a:lnTo>
                  <a:pt x="253691" y="813199"/>
                </a:lnTo>
                <a:lnTo>
                  <a:pt x="224045" y="777983"/>
                </a:lnTo>
                <a:lnTo>
                  <a:pt x="207040" y="753764"/>
                </a:lnTo>
                <a:lnTo>
                  <a:pt x="198758" y="751963"/>
                </a:lnTo>
                <a:close/>
              </a:path>
              <a:path w="1188719" h="1030604">
                <a:moveTo>
                  <a:pt x="1075255" y="472474"/>
                </a:moveTo>
                <a:lnTo>
                  <a:pt x="968818" y="614533"/>
                </a:lnTo>
                <a:lnTo>
                  <a:pt x="972368" y="621307"/>
                </a:lnTo>
                <a:lnTo>
                  <a:pt x="1039507" y="621443"/>
                </a:lnTo>
                <a:lnTo>
                  <a:pt x="1024703" y="668637"/>
                </a:lnTo>
                <a:lnTo>
                  <a:pt x="1004771" y="713583"/>
                </a:lnTo>
                <a:lnTo>
                  <a:pt x="979924" y="755946"/>
                </a:lnTo>
                <a:lnTo>
                  <a:pt x="950372" y="795387"/>
                </a:lnTo>
                <a:lnTo>
                  <a:pt x="916276" y="831615"/>
                </a:lnTo>
                <a:lnTo>
                  <a:pt x="878002" y="864160"/>
                </a:lnTo>
                <a:lnTo>
                  <a:pt x="835608" y="892817"/>
                </a:lnTo>
                <a:lnTo>
                  <a:pt x="793875" y="915036"/>
                </a:lnTo>
                <a:lnTo>
                  <a:pt x="750827" y="932657"/>
                </a:lnTo>
                <a:lnTo>
                  <a:pt x="706800" y="945755"/>
                </a:lnTo>
                <a:lnTo>
                  <a:pt x="662129" y="954408"/>
                </a:lnTo>
                <a:lnTo>
                  <a:pt x="617149" y="958691"/>
                </a:lnTo>
                <a:lnTo>
                  <a:pt x="864198" y="958681"/>
                </a:lnTo>
                <a:lnTo>
                  <a:pt x="914507" y="926648"/>
                </a:lnTo>
                <a:lnTo>
                  <a:pt x="951782" y="896902"/>
                </a:lnTo>
                <a:lnTo>
                  <a:pt x="985661" y="864501"/>
                </a:lnTo>
                <a:lnTo>
                  <a:pt x="1016299" y="829378"/>
                </a:lnTo>
                <a:lnTo>
                  <a:pt x="1043468" y="791832"/>
                </a:lnTo>
                <a:lnTo>
                  <a:pt x="1067087" y="751963"/>
                </a:lnTo>
                <a:lnTo>
                  <a:pt x="1086871" y="710303"/>
                </a:lnTo>
                <a:lnTo>
                  <a:pt x="1102841" y="666737"/>
                </a:lnTo>
                <a:lnTo>
                  <a:pt x="1114814" y="621579"/>
                </a:lnTo>
                <a:lnTo>
                  <a:pt x="1185161" y="621579"/>
                </a:lnTo>
                <a:lnTo>
                  <a:pt x="1188675" y="614951"/>
                </a:lnTo>
                <a:lnTo>
                  <a:pt x="1082815" y="472485"/>
                </a:lnTo>
                <a:lnTo>
                  <a:pt x="1075255" y="472474"/>
                </a:lnTo>
                <a:close/>
              </a:path>
              <a:path w="1188719" h="1030604">
                <a:moveTo>
                  <a:pt x="588411" y="198598"/>
                </a:moveTo>
                <a:lnTo>
                  <a:pt x="581971" y="198598"/>
                </a:lnTo>
                <a:lnTo>
                  <a:pt x="563742" y="198700"/>
                </a:lnTo>
                <a:lnTo>
                  <a:pt x="508354" y="200585"/>
                </a:lnTo>
                <a:lnTo>
                  <a:pt x="440782" y="208476"/>
                </a:lnTo>
                <a:lnTo>
                  <a:pt x="401345" y="238130"/>
                </a:lnTo>
                <a:lnTo>
                  <a:pt x="396312" y="267381"/>
                </a:lnTo>
                <a:lnTo>
                  <a:pt x="396312" y="748068"/>
                </a:lnTo>
                <a:lnTo>
                  <a:pt x="416253" y="803482"/>
                </a:lnTo>
                <a:lnTo>
                  <a:pt x="474634" y="827154"/>
                </a:lnTo>
                <a:lnTo>
                  <a:pt x="538717" y="830975"/>
                </a:lnTo>
                <a:lnTo>
                  <a:pt x="582202" y="831615"/>
                </a:lnTo>
                <a:lnTo>
                  <a:pt x="588673" y="831615"/>
                </a:lnTo>
                <a:lnTo>
                  <a:pt x="641041" y="830975"/>
                </a:lnTo>
                <a:lnTo>
                  <a:pt x="714041" y="827154"/>
                </a:lnTo>
                <a:lnTo>
                  <a:pt x="772418" y="803478"/>
                </a:lnTo>
                <a:lnTo>
                  <a:pt x="782325" y="787616"/>
                </a:lnTo>
                <a:lnTo>
                  <a:pt x="562035" y="787616"/>
                </a:lnTo>
                <a:lnTo>
                  <a:pt x="552998" y="785834"/>
                </a:lnTo>
                <a:lnTo>
                  <a:pt x="545593" y="781000"/>
                </a:lnTo>
                <a:lnTo>
                  <a:pt x="540587" y="773835"/>
                </a:lnTo>
                <a:lnTo>
                  <a:pt x="538747" y="765062"/>
                </a:lnTo>
                <a:lnTo>
                  <a:pt x="540587" y="756291"/>
                </a:lnTo>
                <a:lnTo>
                  <a:pt x="545593" y="749132"/>
                </a:lnTo>
                <a:lnTo>
                  <a:pt x="552998" y="744308"/>
                </a:lnTo>
                <a:lnTo>
                  <a:pt x="562035" y="742539"/>
                </a:lnTo>
                <a:lnTo>
                  <a:pt x="792363" y="742539"/>
                </a:lnTo>
                <a:lnTo>
                  <a:pt x="792363" y="701064"/>
                </a:lnTo>
                <a:lnTo>
                  <a:pt x="471179" y="701064"/>
                </a:lnTo>
                <a:lnTo>
                  <a:pt x="463483" y="699549"/>
                </a:lnTo>
                <a:lnTo>
                  <a:pt x="457181" y="695425"/>
                </a:lnTo>
                <a:lnTo>
                  <a:pt x="452922" y="689322"/>
                </a:lnTo>
                <a:lnTo>
                  <a:pt x="451357" y="681871"/>
                </a:lnTo>
                <a:lnTo>
                  <a:pt x="451357" y="300992"/>
                </a:lnTo>
                <a:lnTo>
                  <a:pt x="452922" y="293541"/>
                </a:lnTo>
                <a:lnTo>
                  <a:pt x="457181" y="287438"/>
                </a:lnTo>
                <a:lnTo>
                  <a:pt x="463483" y="283314"/>
                </a:lnTo>
                <a:lnTo>
                  <a:pt x="471179" y="281799"/>
                </a:lnTo>
                <a:lnTo>
                  <a:pt x="792304" y="281799"/>
                </a:lnTo>
                <a:lnTo>
                  <a:pt x="787328" y="250606"/>
                </a:lnTo>
                <a:lnTo>
                  <a:pt x="747893" y="210788"/>
                </a:lnTo>
                <a:lnTo>
                  <a:pt x="677470" y="200585"/>
                </a:lnTo>
                <a:lnTo>
                  <a:pt x="609497" y="198700"/>
                </a:lnTo>
                <a:lnTo>
                  <a:pt x="588411" y="198598"/>
                </a:lnTo>
                <a:close/>
              </a:path>
              <a:path w="1188719" h="1030604">
                <a:moveTo>
                  <a:pt x="792363" y="742539"/>
                </a:moveTo>
                <a:lnTo>
                  <a:pt x="626640" y="742539"/>
                </a:lnTo>
                <a:lnTo>
                  <a:pt x="635717" y="744308"/>
                </a:lnTo>
                <a:lnTo>
                  <a:pt x="643117" y="749132"/>
                </a:lnTo>
                <a:lnTo>
                  <a:pt x="648101" y="756291"/>
                </a:lnTo>
                <a:lnTo>
                  <a:pt x="649927" y="765062"/>
                </a:lnTo>
                <a:lnTo>
                  <a:pt x="648101" y="773835"/>
                </a:lnTo>
                <a:lnTo>
                  <a:pt x="643117" y="781000"/>
                </a:lnTo>
                <a:lnTo>
                  <a:pt x="635717" y="785834"/>
                </a:lnTo>
                <a:lnTo>
                  <a:pt x="626640" y="787616"/>
                </a:lnTo>
                <a:lnTo>
                  <a:pt x="782325" y="787616"/>
                </a:lnTo>
                <a:lnTo>
                  <a:pt x="787331" y="779601"/>
                </a:lnTo>
                <a:lnTo>
                  <a:pt x="792363" y="748068"/>
                </a:lnTo>
                <a:lnTo>
                  <a:pt x="792363" y="742539"/>
                </a:lnTo>
                <a:close/>
              </a:path>
              <a:path w="1188719" h="1030604">
                <a:moveTo>
                  <a:pt x="792304" y="281799"/>
                </a:moveTo>
                <a:lnTo>
                  <a:pt x="717496" y="281799"/>
                </a:lnTo>
                <a:lnTo>
                  <a:pt x="725193" y="283314"/>
                </a:lnTo>
                <a:lnTo>
                  <a:pt x="731499" y="287438"/>
                </a:lnTo>
                <a:lnTo>
                  <a:pt x="735762" y="293541"/>
                </a:lnTo>
                <a:lnTo>
                  <a:pt x="737328" y="300992"/>
                </a:lnTo>
                <a:lnTo>
                  <a:pt x="737328" y="681871"/>
                </a:lnTo>
                <a:lnTo>
                  <a:pt x="735762" y="689322"/>
                </a:lnTo>
                <a:lnTo>
                  <a:pt x="731499" y="695425"/>
                </a:lnTo>
                <a:lnTo>
                  <a:pt x="725193" y="699549"/>
                </a:lnTo>
                <a:lnTo>
                  <a:pt x="717496" y="701064"/>
                </a:lnTo>
                <a:lnTo>
                  <a:pt x="792363" y="701064"/>
                </a:lnTo>
                <a:lnTo>
                  <a:pt x="792304" y="281799"/>
                </a:lnTo>
                <a:close/>
              </a:path>
              <a:path w="1188719" h="1030604">
                <a:moveTo>
                  <a:pt x="1185161" y="621579"/>
                </a:moveTo>
                <a:lnTo>
                  <a:pt x="1114814" y="621579"/>
                </a:lnTo>
                <a:lnTo>
                  <a:pt x="1185094" y="621705"/>
                </a:lnTo>
                <a:close/>
              </a:path>
              <a:path w="1188719" h="1030604">
                <a:moveTo>
                  <a:pt x="585832" y="0"/>
                </a:moveTo>
                <a:lnTo>
                  <a:pt x="539321" y="2644"/>
                </a:lnTo>
                <a:lnTo>
                  <a:pt x="492955" y="9278"/>
                </a:lnTo>
                <a:lnTo>
                  <a:pt x="447008" y="19966"/>
                </a:lnTo>
                <a:lnTo>
                  <a:pt x="401755" y="34768"/>
                </a:lnTo>
                <a:lnTo>
                  <a:pt x="357471" y="53748"/>
                </a:lnTo>
                <a:lnTo>
                  <a:pt x="314430" y="76968"/>
                </a:lnTo>
                <a:lnTo>
                  <a:pt x="274175" y="103572"/>
                </a:lnTo>
                <a:lnTo>
                  <a:pt x="236898" y="133315"/>
                </a:lnTo>
                <a:lnTo>
                  <a:pt x="203017" y="165715"/>
                </a:lnTo>
                <a:lnTo>
                  <a:pt x="172378" y="200838"/>
                </a:lnTo>
                <a:lnTo>
                  <a:pt x="145208" y="238384"/>
                </a:lnTo>
                <a:lnTo>
                  <a:pt x="121589" y="278250"/>
                </a:lnTo>
                <a:lnTo>
                  <a:pt x="101804" y="319914"/>
                </a:lnTo>
                <a:lnTo>
                  <a:pt x="85834" y="363483"/>
                </a:lnTo>
                <a:lnTo>
                  <a:pt x="73861" y="408644"/>
                </a:lnTo>
                <a:lnTo>
                  <a:pt x="3514" y="408644"/>
                </a:lnTo>
                <a:lnTo>
                  <a:pt x="0" y="415261"/>
                </a:lnTo>
                <a:lnTo>
                  <a:pt x="105860" y="557738"/>
                </a:lnTo>
                <a:lnTo>
                  <a:pt x="113428" y="557738"/>
                </a:lnTo>
                <a:lnTo>
                  <a:pt x="219857" y="415690"/>
                </a:lnTo>
                <a:lnTo>
                  <a:pt x="216307" y="408916"/>
                </a:lnTo>
                <a:lnTo>
                  <a:pt x="149168" y="408780"/>
                </a:lnTo>
                <a:lnTo>
                  <a:pt x="149210" y="408644"/>
                </a:lnTo>
                <a:lnTo>
                  <a:pt x="73861" y="408644"/>
                </a:lnTo>
                <a:lnTo>
                  <a:pt x="149250" y="408518"/>
                </a:lnTo>
                <a:lnTo>
                  <a:pt x="163972" y="361586"/>
                </a:lnTo>
                <a:lnTo>
                  <a:pt x="183904" y="316640"/>
                </a:lnTo>
                <a:lnTo>
                  <a:pt x="208752" y="274277"/>
                </a:lnTo>
                <a:lnTo>
                  <a:pt x="238305" y="234836"/>
                </a:lnTo>
                <a:lnTo>
                  <a:pt x="272415" y="198598"/>
                </a:lnTo>
                <a:lnTo>
                  <a:pt x="310679" y="166063"/>
                </a:lnTo>
                <a:lnTo>
                  <a:pt x="353078" y="137406"/>
                </a:lnTo>
                <a:lnTo>
                  <a:pt x="394809" y="115185"/>
                </a:lnTo>
                <a:lnTo>
                  <a:pt x="437855" y="97562"/>
                </a:lnTo>
                <a:lnTo>
                  <a:pt x="481880" y="84462"/>
                </a:lnTo>
                <a:lnTo>
                  <a:pt x="526549" y="75809"/>
                </a:lnTo>
                <a:lnTo>
                  <a:pt x="571528" y="71525"/>
                </a:lnTo>
                <a:lnTo>
                  <a:pt x="864578" y="71525"/>
                </a:lnTo>
                <a:lnTo>
                  <a:pt x="852556" y="64422"/>
                </a:lnTo>
                <a:lnTo>
                  <a:pt x="810944" y="44439"/>
                </a:lnTo>
                <a:lnTo>
                  <a:pt x="767830" y="28071"/>
                </a:lnTo>
                <a:lnTo>
                  <a:pt x="723487" y="15381"/>
                </a:lnTo>
                <a:lnTo>
                  <a:pt x="678190" y="6431"/>
                </a:lnTo>
                <a:lnTo>
                  <a:pt x="632213" y="1283"/>
                </a:lnTo>
                <a:lnTo>
                  <a:pt x="585832" y="0"/>
                </a:lnTo>
                <a:close/>
              </a:path>
              <a:path w="1188719" h="1030604">
                <a:moveTo>
                  <a:pt x="864578" y="71525"/>
                </a:moveTo>
                <a:lnTo>
                  <a:pt x="571528" y="71525"/>
                </a:lnTo>
                <a:lnTo>
                  <a:pt x="616482" y="71534"/>
                </a:lnTo>
                <a:lnTo>
                  <a:pt x="661074" y="75761"/>
                </a:lnTo>
                <a:lnTo>
                  <a:pt x="704971" y="84129"/>
                </a:lnTo>
                <a:lnTo>
                  <a:pt x="747837" y="96561"/>
                </a:lnTo>
                <a:lnTo>
                  <a:pt x="789337" y="112982"/>
                </a:lnTo>
                <a:lnTo>
                  <a:pt x="829136" y="133315"/>
                </a:lnTo>
                <a:lnTo>
                  <a:pt x="866898" y="157483"/>
                </a:lnTo>
                <a:lnTo>
                  <a:pt x="902290" y="185411"/>
                </a:lnTo>
                <a:lnTo>
                  <a:pt x="934975" y="217022"/>
                </a:lnTo>
                <a:lnTo>
                  <a:pt x="964619" y="252240"/>
                </a:lnTo>
                <a:lnTo>
                  <a:pt x="981635" y="276449"/>
                </a:lnTo>
                <a:lnTo>
                  <a:pt x="989917" y="278250"/>
                </a:lnTo>
                <a:lnTo>
                  <a:pt x="1042250" y="246889"/>
                </a:lnTo>
                <a:lnTo>
                  <a:pt x="1044093" y="239026"/>
                </a:lnTo>
                <a:lnTo>
                  <a:pt x="1034984" y="225267"/>
                </a:lnTo>
                <a:lnTo>
                  <a:pt x="998475" y="179248"/>
                </a:lnTo>
                <a:lnTo>
                  <a:pt x="965623" y="145432"/>
                </a:lnTo>
                <a:lnTo>
                  <a:pt x="930170" y="114981"/>
                </a:lnTo>
                <a:lnTo>
                  <a:pt x="892389" y="87956"/>
                </a:lnTo>
                <a:lnTo>
                  <a:pt x="864578" y="71525"/>
                </a:lnTo>
                <a:close/>
              </a:path>
            </a:pathLst>
          </a:custGeom>
          <a:solidFill>
            <a:srgbClr val="FFFFFF"/>
          </a:solidFill>
        </p:spPr>
        <p:txBody>
          <a:bodyPr wrap="square" lIns="0" tIns="0" rIns="0" bIns="0" rtlCol="0"/>
          <a:lstStyle/>
          <a:p>
            <a:pPr defTabSz="554401"/>
            <a:endParaRPr sz="1091">
              <a:solidFill>
                <a:prstClr val="black"/>
              </a:solidFill>
              <a:latin typeface="Calibri"/>
            </a:endParaRPr>
          </a:p>
        </p:txBody>
      </p:sp>
      <p:sp>
        <p:nvSpPr>
          <p:cNvPr id="140" name="object 140"/>
          <p:cNvSpPr txBox="1"/>
          <p:nvPr/>
        </p:nvSpPr>
        <p:spPr>
          <a:xfrm>
            <a:off x="8994000" y="3229527"/>
            <a:ext cx="1344390" cy="353712"/>
          </a:xfrm>
          <a:prstGeom prst="rect">
            <a:avLst/>
          </a:prstGeom>
        </p:spPr>
        <p:txBody>
          <a:bodyPr vert="horz" wrap="square" lIns="0" tIns="8470" rIns="0" bIns="0" rtlCol="0">
            <a:spAutoFit/>
          </a:bodyPr>
          <a:lstStyle/>
          <a:p>
            <a:pPr marL="7700" defTabSz="554401">
              <a:spcBef>
                <a:spcPts val="67"/>
              </a:spcBef>
            </a:pPr>
            <a:r>
              <a:rPr sz="2243" b="1" dirty="0">
                <a:solidFill>
                  <a:prstClr val="black"/>
                </a:solidFill>
                <a:latin typeface="Brooklyn Bold"/>
                <a:cs typeface="Brooklyn Bold"/>
              </a:rPr>
              <a:t>Inno</a:t>
            </a:r>
            <a:r>
              <a:rPr sz="2243" b="1" spc="-42" dirty="0">
                <a:solidFill>
                  <a:prstClr val="black"/>
                </a:solidFill>
                <a:latin typeface="Brooklyn Bold"/>
                <a:cs typeface="Brooklyn Bold"/>
              </a:rPr>
              <a:t>v</a:t>
            </a:r>
            <a:r>
              <a:rPr sz="2243" b="1" dirty="0">
                <a:solidFill>
                  <a:prstClr val="black"/>
                </a:solidFill>
                <a:latin typeface="Brooklyn Bold"/>
                <a:cs typeface="Brooklyn Bold"/>
              </a:rPr>
              <a:t>ation</a:t>
            </a:r>
            <a:endParaRPr sz="2243">
              <a:solidFill>
                <a:prstClr val="black"/>
              </a:solidFill>
              <a:latin typeface="Brooklyn Bold"/>
              <a:cs typeface="Brooklyn Bold"/>
            </a:endParaRPr>
          </a:p>
        </p:txBody>
      </p:sp>
      <p:sp>
        <p:nvSpPr>
          <p:cNvPr id="141" name="object 141"/>
          <p:cNvSpPr/>
          <p:nvPr/>
        </p:nvSpPr>
        <p:spPr>
          <a:xfrm>
            <a:off x="3197712" y="3674843"/>
            <a:ext cx="1723991" cy="1032547"/>
          </a:xfrm>
          <a:custGeom>
            <a:avLst/>
            <a:gdLst/>
            <a:ahLst/>
            <a:cxnLst/>
            <a:rect l="l" t="t" r="r" b="b"/>
            <a:pathLst>
              <a:path w="2843529" h="1703070">
                <a:moveTo>
                  <a:pt x="0" y="1703047"/>
                </a:moveTo>
                <a:lnTo>
                  <a:pt x="2842939" y="1703047"/>
                </a:lnTo>
                <a:lnTo>
                  <a:pt x="2842939" y="0"/>
                </a:lnTo>
                <a:lnTo>
                  <a:pt x="0" y="0"/>
                </a:lnTo>
                <a:lnTo>
                  <a:pt x="0" y="1703047"/>
                </a:lnTo>
                <a:close/>
              </a:path>
            </a:pathLst>
          </a:custGeom>
          <a:solidFill>
            <a:srgbClr val="D61F2D"/>
          </a:solidFill>
        </p:spPr>
        <p:txBody>
          <a:bodyPr wrap="square" lIns="0" tIns="0" rIns="0" bIns="0" rtlCol="0"/>
          <a:lstStyle/>
          <a:p>
            <a:pPr defTabSz="554401"/>
            <a:endParaRPr sz="1091">
              <a:solidFill>
                <a:prstClr val="black"/>
              </a:solidFill>
              <a:latin typeface="Calibri"/>
            </a:endParaRPr>
          </a:p>
        </p:txBody>
      </p:sp>
      <p:sp>
        <p:nvSpPr>
          <p:cNvPr id="142" name="object 142"/>
          <p:cNvSpPr/>
          <p:nvPr/>
        </p:nvSpPr>
        <p:spPr>
          <a:xfrm>
            <a:off x="4713601" y="4704316"/>
            <a:ext cx="207895" cy="206355"/>
          </a:xfrm>
          <a:custGeom>
            <a:avLst/>
            <a:gdLst/>
            <a:ahLst/>
            <a:cxnLst/>
            <a:rect l="l" t="t" r="r" b="b"/>
            <a:pathLst>
              <a:path w="342900" h="340359">
                <a:moveTo>
                  <a:pt x="342649" y="0"/>
                </a:moveTo>
                <a:lnTo>
                  <a:pt x="0" y="0"/>
                </a:lnTo>
                <a:lnTo>
                  <a:pt x="342649" y="339748"/>
                </a:lnTo>
                <a:lnTo>
                  <a:pt x="342649" y="0"/>
                </a:lnTo>
                <a:close/>
              </a:path>
            </a:pathLst>
          </a:custGeom>
          <a:solidFill>
            <a:srgbClr val="D61F2D"/>
          </a:solidFill>
        </p:spPr>
        <p:txBody>
          <a:bodyPr wrap="square" lIns="0" tIns="0" rIns="0" bIns="0" rtlCol="0"/>
          <a:lstStyle/>
          <a:p>
            <a:pPr defTabSz="554401"/>
            <a:endParaRPr sz="1091">
              <a:solidFill>
                <a:prstClr val="black"/>
              </a:solidFill>
              <a:latin typeface="Calibri"/>
            </a:endParaRPr>
          </a:p>
        </p:txBody>
      </p:sp>
      <p:sp>
        <p:nvSpPr>
          <p:cNvPr id="143" name="object 143"/>
          <p:cNvSpPr txBox="1"/>
          <p:nvPr/>
        </p:nvSpPr>
        <p:spPr>
          <a:xfrm>
            <a:off x="3190012" y="3229530"/>
            <a:ext cx="1166138" cy="353712"/>
          </a:xfrm>
          <a:prstGeom prst="rect">
            <a:avLst/>
          </a:prstGeom>
        </p:spPr>
        <p:txBody>
          <a:bodyPr vert="horz" wrap="square" lIns="0" tIns="8470" rIns="0" bIns="0" rtlCol="0">
            <a:spAutoFit/>
          </a:bodyPr>
          <a:lstStyle/>
          <a:p>
            <a:pPr marL="7700" defTabSz="554401">
              <a:spcBef>
                <a:spcPts val="67"/>
              </a:spcBef>
            </a:pPr>
            <a:r>
              <a:rPr sz="2243" b="1" dirty="0">
                <a:solidFill>
                  <a:prstClr val="black"/>
                </a:solidFill>
                <a:latin typeface="Brooklyn Bold"/>
                <a:cs typeface="Brooklyn Bold"/>
              </a:rPr>
              <a:t>Cove</a:t>
            </a:r>
            <a:r>
              <a:rPr sz="2243" b="1" spc="-58" dirty="0">
                <a:solidFill>
                  <a:prstClr val="black"/>
                </a:solidFill>
                <a:latin typeface="Brooklyn Bold"/>
                <a:cs typeface="Brooklyn Bold"/>
              </a:rPr>
              <a:t>r</a:t>
            </a:r>
            <a:r>
              <a:rPr sz="2243" b="1" dirty="0">
                <a:solidFill>
                  <a:prstClr val="black"/>
                </a:solidFill>
                <a:latin typeface="Brooklyn Bold"/>
                <a:cs typeface="Brooklyn Bold"/>
              </a:rPr>
              <a:t>age</a:t>
            </a:r>
            <a:endParaRPr sz="2243">
              <a:solidFill>
                <a:prstClr val="black"/>
              </a:solidFill>
              <a:latin typeface="Brooklyn Bold"/>
              <a:cs typeface="Brooklyn Bold"/>
            </a:endParaRPr>
          </a:p>
        </p:txBody>
      </p:sp>
      <p:sp>
        <p:nvSpPr>
          <p:cNvPr id="144" name="object 144"/>
          <p:cNvSpPr/>
          <p:nvPr/>
        </p:nvSpPr>
        <p:spPr>
          <a:xfrm>
            <a:off x="3771965" y="3919961"/>
            <a:ext cx="549768" cy="548998"/>
          </a:xfrm>
          <a:custGeom>
            <a:avLst/>
            <a:gdLst/>
            <a:ahLst/>
            <a:cxnLst/>
            <a:rect l="l" t="t" r="r" b="b"/>
            <a:pathLst>
              <a:path w="906779" h="905509">
                <a:moveTo>
                  <a:pt x="788747" y="614680"/>
                </a:moveTo>
                <a:lnTo>
                  <a:pt x="743807" y="627380"/>
                </a:lnTo>
                <a:lnTo>
                  <a:pt x="696556" y="637540"/>
                </a:lnTo>
                <a:lnTo>
                  <a:pt x="648017" y="645160"/>
                </a:lnTo>
                <a:lnTo>
                  <a:pt x="599213" y="648970"/>
                </a:lnTo>
                <a:lnTo>
                  <a:pt x="579594" y="702310"/>
                </a:lnTo>
                <a:lnTo>
                  <a:pt x="558146" y="753110"/>
                </a:lnTo>
                <a:lnTo>
                  <a:pt x="535020" y="798830"/>
                </a:lnTo>
                <a:lnTo>
                  <a:pt x="510368" y="840740"/>
                </a:lnTo>
                <a:lnTo>
                  <a:pt x="484342" y="876300"/>
                </a:lnTo>
                <a:lnTo>
                  <a:pt x="457092" y="905510"/>
                </a:lnTo>
                <a:lnTo>
                  <a:pt x="510327" y="902970"/>
                </a:lnTo>
                <a:lnTo>
                  <a:pt x="561703" y="892810"/>
                </a:lnTo>
                <a:lnTo>
                  <a:pt x="610875" y="877570"/>
                </a:lnTo>
                <a:lnTo>
                  <a:pt x="657494" y="857250"/>
                </a:lnTo>
                <a:lnTo>
                  <a:pt x="701212" y="831850"/>
                </a:lnTo>
                <a:lnTo>
                  <a:pt x="741683" y="802640"/>
                </a:lnTo>
                <a:lnTo>
                  <a:pt x="778559" y="768350"/>
                </a:lnTo>
                <a:lnTo>
                  <a:pt x="795146" y="699770"/>
                </a:lnTo>
                <a:lnTo>
                  <a:pt x="794790" y="659130"/>
                </a:lnTo>
                <a:lnTo>
                  <a:pt x="788747" y="614680"/>
                </a:lnTo>
                <a:close/>
              </a:path>
              <a:path w="906779" h="905509">
                <a:moveTo>
                  <a:pt x="29566" y="613410"/>
                </a:moveTo>
                <a:lnTo>
                  <a:pt x="48937" y="657860"/>
                </a:lnTo>
                <a:lnTo>
                  <a:pt x="72643" y="698500"/>
                </a:lnTo>
                <a:lnTo>
                  <a:pt x="100394" y="737870"/>
                </a:lnTo>
                <a:lnTo>
                  <a:pt x="131897" y="772160"/>
                </a:lnTo>
                <a:lnTo>
                  <a:pt x="166864" y="803910"/>
                </a:lnTo>
                <a:lnTo>
                  <a:pt x="205003" y="831850"/>
                </a:lnTo>
                <a:lnTo>
                  <a:pt x="246024" y="855980"/>
                </a:lnTo>
                <a:lnTo>
                  <a:pt x="289636" y="876300"/>
                </a:lnTo>
                <a:lnTo>
                  <a:pt x="335548" y="890270"/>
                </a:lnTo>
                <a:lnTo>
                  <a:pt x="383471" y="900430"/>
                </a:lnTo>
                <a:lnTo>
                  <a:pt x="396678" y="895350"/>
                </a:lnTo>
                <a:lnTo>
                  <a:pt x="435327" y="863600"/>
                </a:lnTo>
                <a:lnTo>
                  <a:pt x="460094" y="833120"/>
                </a:lnTo>
                <a:lnTo>
                  <a:pt x="484327" y="796290"/>
                </a:lnTo>
                <a:lnTo>
                  <a:pt x="507711" y="753110"/>
                </a:lnTo>
                <a:lnTo>
                  <a:pt x="529933" y="704850"/>
                </a:lnTo>
                <a:lnTo>
                  <a:pt x="541789" y="674370"/>
                </a:lnTo>
                <a:lnTo>
                  <a:pt x="322918" y="674370"/>
                </a:lnTo>
                <a:lnTo>
                  <a:pt x="300851" y="670560"/>
                </a:lnTo>
                <a:lnTo>
                  <a:pt x="281392" y="661670"/>
                </a:lnTo>
                <a:lnTo>
                  <a:pt x="265532" y="647700"/>
                </a:lnTo>
                <a:lnTo>
                  <a:pt x="258769" y="636270"/>
                </a:lnTo>
                <a:lnTo>
                  <a:pt x="154735" y="636270"/>
                </a:lnTo>
                <a:lnTo>
                  <a:pt x="118357" y="635000"/>
                </a:lnTo>
                <a:lnTo>
                  <a:pt x="85283" y="631190"/>
                </a:lnTo>
                <a:lnTo>
                  <a:pt x="55642" y="623570"/>
                </a:lnTo>
                <a:lnTo>
                  <a:pt x="29566" y="613410"/>
                </a:lnTo>
                <a:close/>
              </a:path>
              <a:path w="906779" h="905509">
                <a:moveTo>
                  <a:pt x="894230" y="558800"/>
                </a:moveTo>
                <a:lnTo>
                  <a:pt x="880223" y="568960"/>
                </a:lnTo>
                <a:lnTo>
                  <a:pt x="865034" y="579120"/>
                </a:lnTo>
                <a:lnTo>
                  <a:pt x="848747" y="589280"/>
                </a:lnTo>
                <a:lnTo>
                  <a:pt x="831447" y="598170"/>
                </a:lnTo>
                <a:lnTo>
                  <a:pt x="835803" y="621030"/>
                </a:lnTo>
                <a:lnTo>
                  <a:pt x="838794" y="643890"/>
                </a:lnTo>
                <a:lnTo>
                  <a:pt x="840428" y="666750"/>
                </a:lnTo>
                <a:lnTo>
                  <a:pt x="840714" y="688340"/>
                </a:lnTo>
                <a:lnTo>
                  <a:pt x="857731" y="657860"/>
                </a:lnTo>
                <a:lnTo>
                  <a:pt x="872388" y="626110"/>
                </a:lnTo>
                <a:lnTo>
                  <a:pt x="884587" y="593090"/>
                </a:lnTo>
                <a:lnTo>
                  <a:pt x="894230" y="558800"/>
                </a:lnTo>
                <a:close/>
              </a:path>
              <a:path w="906779" h="905509">
                <a:moveTo>
                  <a:pt x="385503" y="640080"/>
                </a:moveTo>
                <a:lnTo>
                  <a:pt x="373762" y="654050"/>
                </a:lnTo>
                <a:lnTo>
                  <a:pt x="359016" y="665480"/>
                </a:lnTo>
                <a:lnTo>
                  <a:pt x="341867" y="671830"/>
                </a:lnTo>
                <a:lnTo>
                  <a:pt x="322918" y="674370"/>
                </a:lnTo>
                <a:lnTo>
                  <a:pt x="541789" y="674370"/>
                </a:lnTo>
                <a:lnTo>
                  <a:pt x="550681" y="651510"/>
                </a:lnTo>
                <a:lnTo>
                  <a:pt x="495332" y="651510"/>
                </a:lnTo>
                <a:lnTo>
                  <a:pt x="463614" y="648970"/>
                </a:lnTo>
                <a:lnTo>
                  <a:pt x="434015" y="647700"/>
                </a:lnTo>
                <a:lnTo>
                  <a:pt x="406947" y="643890"/>
                </a:lnTo>
                <a:lnTo>
                  <a:pt x="385503" y="640080"/>
                </a:lnTo>
                <a:close/>
              </a:path>
              <a:path w="906779" h="905509">
                <a:moveTo>
                  <a:pt x="254260" y="628650"/>
                </a:moveTo>
                <a:lnTo>
                  <a:pt x="227818" y="632460"/>
                </a:lnTo>
                <a:lnTo>
                  <a:pt x="154735" y="636270"/>
                </a:lnTo>
                <a:lnTo>
                  <a:pt x="258769" y="636270"/>
                </a:lnTo>
                <a:lnTo>
                  <a:pt x="254260" y="628650"/>
                </a:lnTo>
                <a:close/>
              </a:path>
              <a:path w="906779" h="905509">
                <a:moveTo>
                  <a:pt x="584847" y="541020"/>
                </a:moveTo>
                <a:lnTo>
                  <a:pt x="561264" y="551180"/>
                </a:lnTo>
                <a:lnTo>
                  <a:pt x="539158" y="561340"/>
                </a:lnTo>
                <a:lnTo>
                  <a:pt x="518881" y="567690"/>
                </a:lnTo>
                <a:lnTo>
                  <a:pt x="500787" y="574040"/>
                </a:lnTo>
                <a:lnTo>
                  <a:pt x="432760" y="593090"/>
                </a:lnTo>
                <a:lnTo>
                  <a:pt x="410214" y="598170"/>
                </a:lnTo>
                <a:lnTo>
                  <a:pt x="411135" y="598170"/>
                </a:lnTo>
                <a:lnTo>
                  <a:pt x="412120" y="599440"/>
                </a:lnTo>
                <a:lnTo>
                  <a:pt x="413030" y="599440"/>
                </a:lnTo>
                <a:lnTo>
                  <a:pt x="444177" y="601980"/>
                </a:lnTo>
                <a:lnTo>
                  <a:pt x="480929" y="604520"/>
                </a:lnTo>
                <a:lnTo>
                  <a:pt x="522055" y="605790"/>
                </a:lnTo>
                <a:lnTo>
                  <a:pt x="566324" y="605790"/>
                </a:lnTo>
                <a:lnTo>
                  <a:pt x="571196" y="589280"/>
                </a:lnTo>
                <a:lnTo>
                  <a:pt x="575912" y="574040"/>
                </a:lnTo>
                <a:lnTo>
                  <a:pt x="580464" y="557530"/>
                </a:lnTo>
                <a:lnTo>
                  <a:pt x="584847" y="541020"/>
                </a:lnTo>
                <a:close/>
              </a:path>
              <a:path w="906779" h="905509">
                <a:moveTo>
                  <a:pt x="731293" y="457200"/>
                </a:moveTo>
                <a:lnTo>
                  <a:pt x="708288" y="472440"/>
                </a:lnTo>
                <a:lnTo>
                  <a:pt x="684848" y="487680"/>
                </a:lnTo>
                <a:lnTo>
                  <a:pt x="637673" y="515620"/>
                </a:lnTo>
                <a:lnTo>
                  <a:pt x="632309" y="537210"/>
                </a:lnTo>
                <a:lnTo>
                  <a:pt x="626608" y="558800"/>
                </a:lnTo>
                <a:lnTo>
                  <a:pt x="620580" y="580390"/>
                </a:lnTo>
                <a:lnTo>
                  <a:pt x="614239" y="601980"/>
                </a:lnTo>
                <a:lnTo>
                  <a:pt x="656640" y="598170"/>
                </a:lnTo>
                <a:lnTo>
                  <a:pt x="698650" y="591820"/>
                </a:lnTo>
                <a:lnTo>
                  <a:pt x="739372" y="582930"/>
                </a:lnTo>
                <a:lnTo>
                  <a:pt x="777909" y="571500"/>
                </a:lnTo>
                <a:lnTo>
                  <a:pt x="768912" y="543560"/>
                </a:lnTo>
                <a:lnTo>
                  <a:pt x="758159" y="514350"/>
                </a:lnTo>
                <a:lnTo>
                  <a:pt x="745627" y="486410"/>
                </a:lnTo>
                <a:lnTo>
                  <a:pt x="731293" y="457200"/>
                </a:lnTo>
                <a:close/>
              </a:path>
              <a:path w="906779" h="905509">
                <a:moveTo>
                  <a:pt x="3179" y="398780"/>
                </a:moveTo>
                <a:lnTo>
                  <a:pt x="181" y="439420"/>
                </a:lnTo>
                <a:lnTo>
                  <a:pt x="0" y="454660"/>
                </a:lnTo>
                <a:lnTo>
                  <a:pt x="294" y="469900"/>
                </a:lnTo>
                <a:lnTo>
                  <a:pt x="1235" y="486410"/>
                </a:lnTo>
                <a:lnTo>
                  <a:pt x="2780" y="502920"/>
                </a:lnTo>
                <a:lnTo>
                  <a:pt x="4907" y="519430"/>
                </a:lnTo>
                <a:lnTo>
                  <a:pt x="5881" y="521970"/>
                </a:lnTo>
                <a:lnTo>
                  <a:pt x="6205" y="523240"/>
                </a:lnTo>
                <a:lnTo>
                  <a:pt x="21868" y="552450"/>
                </a:lnTo>
                <a:lnTo>
                  <a:pt x="51046" y="574040"/>
                </a:lnTo>
                <a:lnTo>
                  <a:pt x="94766" y="586740"/>
                </a:lnTo>
                <a:lnTo>
                  <a:pt x="154057" y="590550"/>
                </a:lnTo>
                <a:lnTo>
                  <a:pt x="229947" y="586740"/>
                </a:lnTo>
                <a:lnTo>
                  <a:pt x="183870" y="561340"/>
                </a:lnTo>
                <a:lnTo>
                  <a:pt x="139610" y="533400"/>
                </a:lnTo>
                <a:lnTo>
                  <a:pt x="98289" y="502920"/>
                </a:lnTo>
                <a:lnTo>
                  <a:pt x="61028" y="469900"/>
                </a:lnTo>
                <a:lnTo>
                  <a:pt x="28951" y="435610"/>
                </a:lnTo>
                <a:lnTo>
                  <a:pt x="3179" y="398780"/>
                </a:lnTo>
                <a:close/>
              </a:path>
              <a:path w="906779" h="905509">
                <a:moveTo>
                  <a:pt x="507563" y="524510"/>
                </a:moveTo>
                <a:lnTo>
                  <a:pt x="322918" y="524510"/>
                </a:lnTo>
                <a:lnTo>
                  <a:pt x="341723" y="527050"/>
                </a:lnTo>
                <a:lnTo>
                  <a:pt x="358773" y="533400"/>
                </a:lnTo>
                <a:lnTo>
                  <a:pt x="373471" y="544830"/>
                </a:lnTo>
                <a:lnTo>
                  <a:pt x="385220" y="558800"/>
                </a:lnTo>
                <a:lnTo>
                  <a:pt x="410641" y="552450"/>
                </a:lnTo>
                <a:lnTo>
                  <a:pt x="436226" y="544830"/>
                </a:lnTo>
                <a:lnTo>
                  <a:pt x="461909" y="538480"/>
                </a:lnTo>
                <a:lnTo>
                  <a:pt x="487625" y="530860"/>
                </a:lnTo>
                <a:lnTo>
                  <a:pt x="507563" y="524510"/>
                </a:lnTo>
                <a:close/>
              </a:path>
              <a:path w="906779" h="905509">
                <a:moveTo>
                  <a:pt x="873927" y="283210"/>
                </a:moveTo>
                <a:lnTo>
                  <a:pt x="849240" y="337820"/>
                </a:lnTo>
                <a:lnTo>
                  <a:pt x="826284" y="369570"/>
                </a:lnTo>
                <a:lnTo>
                  <a:pt x="798716" y="400050"/>
                </a:lnTo>
                <a:lnTo>
                  <a:pt x="767501" y="429260"/>
                </a:lnTo>
                <a:lnTo>
                  <a:pt x="783548" y="461010"/>
                </a:lnTo>
                <a:lnTo>
                  <a:pt x="797694" y="491490"/>
                </a:lnTo>
                <a:lnTo>
                  <a:pt x="809885" y="523240"/>
                </a:lnTo>
                <a:lnTo>
                  <a:pt x="820065" y="553720"/>
                </a:lnTo>
                <a:lnTo>
                  <a:pt x="833494" y="546100"/>
                </a:lnTo>
                <a:lnTo>
                  <a:pt x="868661" y="520700"/>
                </a:lnTo>
                <a:lnTo>
                  <a:pt x="901202" y="476250"/>
                </a:lnTo>
                <a:lnTo>
                  <a:pt x="906743" y="453390"/>
                </a:lnTo>
                <a:lnTo>
                  <a:pt x="904581" y="408940"/>
                </a:lnTo>
                <a:lnTo>
                  <a:pt x="898243" y="365760"/>
                </a:lnTo>
                <a:lnTo>
                  <a:pt x="887952" y="323850"/>
                </a:lnTo>
                <a:lnTo>
                  <a:pt x="873927" y="283210"/>
                </a:lnTo>
                <a:close/>
              </a:path>
              <a:path w="906779" h="905509">
                <a:moveTo>
                  <a:pt x="245952" y="73660"/>
                </a:moveTo>
                <a:lnTo>
                  <a:pt x="206702" y="74930"/>
                </a:lnTo>
                <a:lnTo>
                  <a:pt x="147914" y="118110"/>
                </a:lnTo>
                <a:lnTo>
                  <a:pt x="114366" y="152400"/>
                </a:lnTo>
                <a:lnTo>
                  <a:pt x="84525" y="189230"/>
                </a:lnTo>
                <a:lnTo>
                  <a:pt x="58693" y="229870"/>
                </a:lnTo>
                <a:lnTo>
                  <a:pt x="37170" y="273050"/>
                </a:lnTo>
                <a:lnTo>
                  <a:pt x="20257" y="318770"/>
                </a:lnTo>
                <a:lnTo>
                  <a:pt x="22616" y="330200"/>
                </a:lnTo>
                <a:lnTo>
                  <a:pt x="38225" y="369570"/>
                </a:lnTo>
                <a:lnTo>
                  <a:pt x="62308" y="405130"/>
                </a:lnTo>
                <a:lnTo>
                  <a:pt x="93755" y="439420"/>
                </a:lnTo>
                <a:lnTo>
                  <a:pt x="131159" y="471170"/>
                </a:lnTo>
                <a:lnTo>
                  <a:pt x="173116" y="501650"/>
                </a:lnTo>
                <a:lnTo>
                  <a:pt x="218217" y="528320"/>
                </a:lnTo>
                <a:lnTo>
                  <a:pt x="265056" y="552450"/>
                </a:lnTo>
                <a:lnTo>
                  <a:pt x="276603" y="541020"/>
                </a:lnTo>
                <a:lnTo>
                  <a:pt x="290359" y="532130"/>
                </a:lnTo>
                <a:lnTo>
                  <a:pt x="305929" y="527050"/>
                </a:lnTo>
                <a:lnTo>
                  <a:pt x="322918" y="524510"/>
                </a:lnTo>
                <a:lnTo>
                  <a:pt x="507563" y="524510"/>
                </a:lnTo>
                <a:lnTo>
                  <a:pt x="511551" y="523240"/>
                </a:lnTo>
                <a:lnTo>
                  <a:pt x="567766" y="499110"/>
                </a:lnTo>
                <a:lnTo>
                  <a:pt x="606051" y="448310"/>
                </a:lnTo>
                <a:lnTo>
                  <a:pt x="617966" y="374650"/>
                </a:lnTo>
                <a:lnTo>
                  <a:pt x="622302" y="337820"/>
                </a:lnTo>
                <a:lnTo>
                  <a:pt x="609187" y="328930"/>
                </a:lnTo>
                <a:lnTo>
                  <a:pt x="598945" y="317500"/>
                </a:lnTo>
                <a:lnTo>
                  <a:pt x="592282" y="303530"/>
                </a:lnTo>
                <a:lnTo>
                  <a:pt x="589905" y="287020"/>
                </a:lnTo>
                <a:lnTo>
                  <a:pt x="589905" y="279400"/>
                </a:lnTo>
                <a:lnTo>
                  <a:pt x="591360" y="273050"/>
                </a:lnTo>
                <a:lnTo>
                  <a:pt x="593716" y="266700"/>
                </a:lnTo>
                <a:lnTo>
                  <a:pt x="557826" y="233680"/>
                </a:lnTo>
                <a:lnTo>
                  <a:pt x="517442" y="200660"/>
                </a:lnTo>
                <a:lnTo>
                  <a:pt x="473729" y="168910"/>
                </a:lnTo>
                <a:lnTo>
                  <a:pt x="427849" y="139700"/>
                </a:lnTo>
                <a:lnTo>
                  <a:pt x="380968" y="115570"/>
                </a:lnTo>
                <a:lnTo>
                  <a:pt x="334249" y="95250"/>
                </a:lnTo>
                <a:lnTo>
                  <a:pt x="288856" y="81280"/>
                </a:lnTo>
                <a:lnTo>
                  <a:pt x="245952" y="73660"/>
                </a:lnTo>
                <a:close/>
              </a:path>
              <a:path w="906779" h="905509">
                <a:moveTo>
                  <a:pt x="666206" y="353060"/>
                </a:moveTo>
                <a:lnTo>
                  <a:pt x="663102" y="378460"/>
                </a:lnTo>
                <a:lnTo>
                  <a:pt x="659437" y="403860"/>
                </a:lnTo>
                <a:lnTo>
                  <a:pt x="655221" y="429260"/>
                </a:lnTo>
                <a:lnTo>
                  <a:pt x="650468" y="455930"/>
                </a:lnTo>
                <a:lnTo>
                  <a:pt x="665322" y="445770"/>
                </a:lnTo>
                <a:lnTo>
                  <a:pt x="680026" y="436880"/>
                </a:lnTo>
                <a:lnTo>
                  <a:pt x="694508" y="426720"/>
                </a:lnTo>
                <a:lnTo>
                  <a:pt x="708697" y="416560"/>
                </a:lnTo>
                <a:lnTo>
                  <a:pt x="698829" y="401320"/>
                </a:lnTo>
                <a:lnTo>
                  <a:pt x="688453" y="384810"/>
                </a:lnTo>
                <a:lnTo>
                  <a:pt x="677576" y="369570"/>
                </a:lnTo>
                <a:lnTo>
                  <a:pt x="666206" y="353060"/>
                </a:lnTo>
                <a:close/>
              </a:path>
              <a:path w="906779" h="905509">
                <a:moveTo>
                  <a:pt x="638280" y="39370"/>
                </a:moveTo>
                <a:lnTo>
                  <a:pt x="652864" y="76200"/>
                </a:lnTo>
                <a:lnTo>
                  <a:pt x="663616" y="120650"/>
                </a:lnTo>
                <a:lnTo>
                  <a:pt x="670420" y="170180"/>
                </a:lnTo>
                <a:lnTo>
                  <a:pt x="673159" y="226060"/>
                </a:lnTo>
                <a:lnTo>
                  <a:pt x="673190" y="229870"/>
                </a:lnTo>
                <a:lnTo>
                  <a:pt x="672478" y="232410"/>
                </a:lnTo>
                <a:lnTo>
                  <a:pt x="671232" y="236220"/>
                </a:lnTo>
                <a:lnTo>
                  <a:pt x="684407" y="245110"/>
                </a:lnTo>
                <a:lnTo>
                  <a:pt x="694699" y="256540"/>
                </a:lnTo>
                <a:lnTo>
                  <a:pt x="701396" y="270510"/>
                </a:lnTo>
                <a:lnTo>
                  <a:pt x="703786" y="287020"/>
                </a:lnTo>
                <a:lnTo>
                  <a:pt x="703168" y="295910"/>
                </a:lnTo>
                <a:lnTo>
                  <a:pt x="701383" y="303530"/>
                </a:lnTo>
                <a:lnTo>
                  <a:pt x="698538" y="311150"/>
                </a:lnTo>
                <a:lnTo>
                  <a:pt x="694739" y="317500"/>
                </a:lnTo>
                <a:lnTo>
                  <a:pt x="696718" y="318770"/>
                </a:lnTo>
                <a:lnTo>
                  <a:pt x="698561" y="320040"/>
                </a:lnTo>
                <a:lnTo>
                  <a:pt x="700079" y="322580"/>
                </a:lnTo>
                <a:lnTo>
                  <a:pt x="711952" y="339090"/>
                </a:lnTo>
                <a:lnTo>
                  <a:pt x="723249" y="355600"/>
                </a:lnTo>
                <a:lnTo>
                  <a:pt x="734032" y="372110"/>
                </a:lnTo>
                <a:lnTo>
                  <a:pt x="744361" y="388620"/>
                </a:lnTo>
                <a:lnTo>
                  <a:pt x="770094" y="364490"/>
                </a:lnTo>
                <a:lnTo>
                  <a:pt x="811018" y="313690"/>
                </a:lnTo>
                <a:lnTo>
                  <a:pt x="832541" y="262890"/>
                </a:lnTo>
                <a:lnTo>
                  <a:pt x="835104" y="238760"/>
                </a:lnTo>
                <a:lnTo>
                  <a:pt x="832496" y="215900"/>
                </a:lnTo>
                <a:lnTo>
                  <a:pt x="794593" y="154940"/>
                </a:lnTo>
                <a:lnTo>
                  <a:pt x="760550" y="119380"/>
                </a:lnTo>
                <a:lnTo>
                  <a:pt x="722937" y="88900"/>
                </a:lnTo>
                <a:lnTo>
                  <a:pt x="682074" y="60960"/>
                </a:lnTo>
                <a:lnTo>
                  <a:pt x="638280" y="39370"/>
                </a:lnTo>
                <a:close/>
              </a:path>
              <a:path w="906779" h="905509">
                <a:moveTo>
                  <a:pt x="481543" y="0"/>
                </a:moveTo>
                <a:lnTo>
                  <a:pt x="453354" y="0"/>
                </a:lnTo>
                <a:lnTo>
                  <a:pt x="408142" y="1270"/>
                </a:lnTo>
                <a:lnTo>
                  <a:pt x="364198" y="8890"/>
                </a:lnTo>
                <a:lnTo>
                  <a:pt x="321728" y="19050"/>
                </a:lnTo>
                <a:lnTo>
                  <a:pt x="280940" y="33020"/>
                </a:lnTo>
                <a:lnTo>
                  <a:pt x="326393" y="44450"/>
                </a:lnTo>
                <a:lnTo>
                  <a:pt x="372819" y="62230"/>
                </a:lnTo>
                <a:lnTo>
                  <a:pt x="419387" y="83820"/>
                </a:lnTo>
                <a:lnTo>
                  <a:pt x="465262" y="109220"/>
                </a:lnTo>
                <a:lnTo>
                  <a:pt x="509613" y="138430"/>
                </a:lnTo>
                <a:lnTo>
                  <a:pt x="551606" y="168910"/>
                </a:lnTo>
                <a:lnTo>
                  <a:pt x="590410" y="201930"/>
                </a:lnTo>
                <a:lnTo>
                  <a:pt x="625192" y="234950"/>
                </a:lnTo>
                <a:lnTo>
                  <a:pt x="626375" y="233680"/>
                </a:lnTo>
                <a:lnTo>
                  <a:pt x="628877" y="233680"/>
                </a:lnTo>
                <a:lnTo>
                  <a:pt x="628280" y="231140"/>
                </a:lnTo>
                <a:lnTo>
                  <a:pt x="627851" y="228600"/>
                </a:lnTo>
                <a:lnTo>
                  <a:pt x="625944" y="182880"/>
                </a:lnTo>
                <a:lnTo>
                  <a:pt x="620158" y="134620"/>
                </a:lnTo>
                <a:lnTo>
                  <a:pt x="608843" y="86360"/>
                </a:lnTo>
                <a:lnTo>
                  <a:pt x="590384" y="44450"/>
                </a:lnTo>
                <a:lnTo>
                  <a:pt x="563162" y="12700"/>
                </a:lnTo>
                <a:lnTo>
                  <a:pt x="509271" y="2540"/>
                </a:lnTo>
                <a:lnTo>
                  <a:pt x="481543" y="0"/>
                </a:lnTo>
                <a:close/>
              </a:path>
            </a:pathLst>
          </a:custGeom>
          <a:solidFill>
            <a:srgbClr val="FFFFFF"/>
          </a:solidFill>
        </p:spPr>
        <p:txBody>
          <a:bodyPr wrap="square" lIns="0" tIns="0" rIns="0" bIns="0" rtlCol="0"/>
          <a:lstStyle/>
          <a:p>
            <a:pPr defTabSz="554401"/>
            <a:endParaRPr sz="1091">
              <a:solidFill>
                <a:prstClr val="black"/>
              </a:solidFill>
              <a:latin typeface="Calibri"/>
            </a:endParaRPr>
          </a:p>
        </p:txBody>
      </p:sp>
      <p:sp>
        <p:nvSpPr>
          <p:cNvPr id="145" name="object 145"/>
          <p:cNvSpPr/>
          <p:nvPr/>
        </p:nvSpPr>
        <p:spPr>
          <a:xfrm>
            <a:off x="2780806" y="4703238"/>
            <a:ext cx="209050" cy="207125"/>
          </a:xfrm>
          <a:custGeom>
            <a:avLst/>
            <a:gdLst/>
            <a:ahLst/>
            <a:cxnLst/>
            <a:rect l="l" t="t" r="r" b="b"/>
            <a:pathLst>
              <a:path w="344804" h="341629">
                <a:moveTo>
                  <a:pt x="344439" y="0"/>
                </a:moveTo>
                <a:lnTo>
                  <a:pt x="0" y="0"/>
                </a:lnTo>
                <a:lnTo>
                  <a:pt x="344439" y="341528"/>
                </a:lnTo>
                <a:lnTo>
                  <a:pt x="344439" y="0"/>
                </a:lnTo>
                <a:close/>
              </a:path>
            </a:pathLst>
          </a:custGeom>
          <a:solidFill>
            <a:srgbClr val="A8A8A7"/>
          </a:solidFill>
        </p:spPr>
        <p:txBody>
          <a:bodyPr wrap="square" lIns="0" tIns="0" rIns="0" bIns="0" rtlCol="0"/>
          <a:lstStyle/>
          <a:p>
            <a:pPr defTabSz="554401"/>
            <a:endParaRPr sz="1091">
              <a:solidFill>
                <a:prstClr val="black"/>
              </a:solidFill>
              <a:latin typeface="Calibri"/>
            </a:endParaRPr>
          </a:p>
        </p:txBody>
      </p:sp>
      <p:sp>
        <p:nvSpPr>
          <p:cNvPr id="146" name="object 146"/>
          <p:cNvSpPr/>
          <p:nvPr/>
        </p:nvSpPr>
        <p:spPr>
          <a:xfrm>
            <a:off x="1256972" y="3668368"/>
            <a:ext cx="1732846" cy="1038322"/>
          </a:xfrm>
          <a:custGeom>
            <a:avLst/>
            <a:gdLst/>
            <a:ahLst/>
            <a:cxnLst/>
            <a:rect l="l" t="t" r="r" b="b"/>
            <a:pathLst>
              <a:path w="2858135" h="1712595">
                <a:moveTo>
                  <a:pt x="0" y="1711968"/>
                </a:moveTo>
                <a:lnTo>
                  <a:pt x="2857829" y="1711968"/>
                </a:lnTo>
                <a:lnTo>
                  <a:pt x="2857829" y="0"/>
                </a:lnTo>
                <a:lnTo>
                  <a:pt x="0" y="0"/>
                </a:lnTo>
                <a:lnTo>
                  <a:pt x="0" y="1711968"/>
                </a:lnTo>
                <a:close/>
              </a:path>
            </a:pathLst>
          </a:custGeom>
          <a:solidFill>
            <a:srgbClr val="A8A8A7"/>
          </a:solidFill>
        </p:spPr>
        <p:txBody>
          <a:bodyPr wrap="square" lIns="0" tIns="0" rIns="0" bIns="0" rtlCol="0"/>
          <a:lstStyle/>
          <a:p>
            <a:pPr defTabSz="554401"/>
            <a:endParaRPr sz="1091">
              <a:solidFill>
                <a:prstClr val="black"/>
              </a:solidFill>
              <a:latin typeface="Calibri"/>
            </a:endParaRPr>
          </a:p>
        </p:txBody>
      </p:sp>
      <p:sp>
        <p:nvSpPr>
          <p:cNvPr id="147" name="object 147"/>
          <p:cNvSpPr txBox="1"/>
          <p:nvPr/>
        </p:nvSpPr>
        <p:spPr>
          <a:xfrm>
            <a:off x="1267882" y="3229530"/>
            <a:ext cx="1045636" cy="353712"/>
          </a:xfrm>
          <a:prstGeom prst="rect">
            <a:avLst/>
          </a:prstGeom>
        </p:spPr>
        <p:txBody>
          <a:bodyPr vert="horz" wrap="square" lIns="0" tIns="8470" rIns="0" bIns="0" rtlCol="0">
            <a:spAutoFit/>
          </a:bodyPr>
          <a:lstStyle/>
          <a:p>
            <a:pPr marL="7700" defTabSz="554401">
              <a:spcBef>
                <a:spcPts val="67"/>
              </a:spcBef>
            </a:pPr>
            <a:r>
              <a:rPr sz="2243" b="1" dirty="0">
                <a:solidFill>
                  <a:prstClr val="black"/>
                </a:solidFill>
                <a:latin typeface="Brooklyn Bold"/>
                <a:cs typeface="Brooklyn Bold"/>
              </a:rPr>
              <a:t>Security</a:t>
            </a:r>
            <a:endParaRPr sz="2243">
              <a:solidFill>
                <a:prstClr val="black"/>
              </a:solidFill>
              <a:latin typeface="Brooklyn Bold"/>
              <a:cs typeface="Brooklyn Bold"/>
            </a:endParaRPr>
          </a:p>
        </p:txBody>
      </p:sp>
      <p:sp>
        <p:nvSpPr>
          <p:cNvPr id="148" name="object 148"/>
          <p:cNvSpPr/>
          <p:nvPr/>
        </p:nvSpPr>
        <p:spPr>
          <a:xfrm>
            <a:off x="1844317" y="3904735"/>
            <a:ext cx="520123" cy="604436"/>
          </a:xfrm>
          <a:custGeom>
            <a:avLst/>
            <a:gdLst/>
            <a:ahLst/>
            <a:cxnLst/>
            <a:rect l="l" t="t" r="r" b="b"/>
            <a:pathLst>
              <a:path w="857885" h="996950">
                <a:moveTo>
                  <a:pt x="436022" y="0"/>
                </a:moveTo>
                <a:lnTo>
                  <a:pt x="421436" y="0"/>
                </a:lnTo>
                <a:lnTo>
                  <a:pt x="414138" y="1685"/>
                </a:lnTo>
                <a:lnTo>
                  <a:pt x="380261" y="20834"/>
                </a:lnTo>
                <a:lnTo>
                  <a:pt x="342895" y="44368"/>
                </a:lnTo>
                <a:lnTo>
                  <a:pt x="310996" y="62849"/>
                </a:lnTo>
                <a:lnTo>
                  <a:pt x="273417" y="81783"/>
                </a:lnTo>
                <a:lnTo>
                  <a:pt x="229655" y="99911"/>
                </a:lnTo>
                <a:lnTo>
                  <a:pt x="179208" y="115972"/>
                </a:lnTo>
                <a:lnTo>
                  <a:pt x="121571" y="128706"/>
                </a:lnTo>
                <a:lnTo>
                  <a:pt x="56243" y="136854"/>
                </a:lnTo>
                <a:lnTo>
                  <a:pt x="40183" y="140998"/>
                </a:lnTo>
                <a:lnTo>
                  <a:pt x="12611" y="178926"/>
                </a:lnTo>
                <a:lnTo>
                  <a:pt x="5063" y="251958"/>
                </a:lnTo>
                <a:lnTo>
                  <a:pt x="1879" y="296053"/>
                </a:lnTo>
                <a:lnTo>
                  <a:pt x="0" y="343957"/>
                </a:lnTo>
                <a:lnTo>
                  <a:pt x="106" y="394786"/>
                </a:lnTo>
                <a:lnTo>
                  <a:pt x="2884" y="447576"/>
                </a:lnTo>
                <a:lnTo>
                  <a:pt x="9014" y="501401"/>
                </a:lnTo>
                <a:lnTo>
                  <a:pt x="19185" y="555385"/>
                </a:lnTo>
                <a:lnTo>
                  <a:pt x="34075" y="608558"/>
                </a:lnTo>
                <a:lnTo>
                  <a:pt x="54369" y="660011"/>
                </a:lnTo>
                <a:lnTo>
                  <a:pt x="71673" y="694366"/>
                </a:lnTo>
                <a:lnTo>
                  <a:pt x="92185" y="729386"/>
                </a:lnTo>
                <a:lnTo>
                  <a:pt x="115665" y="764538"/>
                </a:lnTo>
                <a:lnTo>
                  <a:pt x="141874" y="799295"/>
                </a:lnTo>
                <a:lnTo>
                  <a:pt x="174009" y="836873"/>
                </a:lnTo>
                <a:lnTo>
                  <a:pt x="209008" y="872509"/>
                </a:lnTo>
                <a:lnTo>
                  <a:pt x="246593" y="905446"/>
                </a:lnTo>
                <a:lnTo>
                  <a:pt x="286485" y="934923"/>
                </a:lnTo>
                <a:lnTo>
                  <a:pt x="328404" y="960183"/>
                </a:lnTo>
                <a:lnTo>
                  <a:pt x="372070" y="980467"/>
                </a:lnTo>
                <a:lnTo>
                  <a:pt x="417206" y="995016"/>
                </a:lnTo>
                <a:lnTo>
                  <a:pt x="424871" y="996451"/>
                </a:lnTo>
                <a:lnTo>
                  <a:pt x="432598" y="996451"/>
                </a:lnTo>
                <a:lnTo>
                  <a:pt x="488032" y="979419"/>
                </a:lnTo>
                <a:lnTo>
                  <a:pt x="534171" y="957447"/>
                </a:lnTo>
                <a:lnTo>
                  <a:pt x="576242" y="931291"/>
                </a:lnTo>
                <a:lnTo>
                  <a:pt x="428724" y="931291"/>
                </a:lnTo>
                <a:lnTo>
                  <a:pt x="390068" y="918102"/>
                </a:lnTo>
                <a:lnTo>
                  <a:pt x="351332" y="899194"/>
                </a:lnTo>
                <a:lnTo>
                  <a:pt x="312873" y="874826"/>
                </a:lnTo>
                <a:lnTo>
                  <a:pt x="275048" y="845262"/>
                </a:lnTo>
                <a:lnTo>
                  <a:pt x="238215" y="810762"/>
                </a:lnTo>
                <a:lnTo>
                  <a:pt x="202731" y="771589"/>
                </a:lnTo>
                <a:lnTo>
                  <a:pt x="468570" y="609237"/>
                </a:lnTo>
                <a:lnTo>
                  <a:pt x="103090" y="609237"/>
                </a:lnTo>
                <a:lnTo>
                  <a:pt x="85721" y="555125"/>
                </a:lnTo>
                <a:lnTo>
                  <a:pt x="74118" y="499238"/>
                </a:lnTo>
                <a:lnTo>
                  <a:pt x="67382" y="442887"/>
                </a:lnTo>
                <a:lnTo>
                  <a:pt x="64612" y="387382"/>
                </a:lnTo>
                <a:lnTo>
                  <a:pt x="64910" y="334033"/>
                </a:lnTo>
                <a:lnTo>
                  <a:pt x="67377" y="284150"/>
                </a:lnTo>
                <a:lnTo>
                  <a:pt x="71112" y="239044"/>
                </a:lnTo>
                <a:lnTo>
                  <a:pt x="75217" y="200025"/>
                </a:lnTo>
                <a:lnTo>
                  <a:pt x="143923" y="190232"/>
                </a:lnTo>
                <a:lnTo>
                  <a:pt x="204837" y="175767"/>
                </a:lnTo>
                <a:lnTo>
                  <a:pt x="258295" y="158021"/>
                </a:lnTo>
                <a:lnTo>
                  <a:pt x="304634" y="138386"/>
                </a:lnTo>
                <a:lnTo>
                  <a:pt x="344191" y="118256"/>
                </a:lnTo>
                <a:lnTo>
                  <a:pt x="377302" y="99024"/>
                </a:lnTo>
                <a:lnTo>
                  <a:pt x="418487" y="73095"/>
                </a:lnTo>
                <a:lnTo>
                  <a:pt x="423808" y="69818"/>
                </a:lnTo>
                <a:lnTo>
                  <a:pt x="428714" y="66908"/>
                </a:lnTo>
                <a:lnTo>
                  <a:pt x="554556" y="66908"/>
                </a:lnTo>
                <a:lnTo>
                  <a:pt x="546378" y="62787"/>
                </a:lnTo>
                <a:lnTo>
                  <a:pt x="514463" y="44293"/>
                </a:lnTo>
                <a:lnTo>
                  <a:pt x="477145" y="20786"/>
                </a:lnTo>
                <a:lnTo>
                  <a:pt x="467488" y="14805"/>
                </a:lnTo>
                <a:lnTo>
                  <a:pt x="458467" y="9531"/>
                </a:lnTo>
                <a:lnTo>
                  <a:pt x="450001" y="5026"/>
                </a:lnTo>
                <a:lnTo>
                  <a:pt x="443265" y="1675"/>
                </a:lnTo>
                <a:lnTo>
                  <a:pt x="436022" y="0"/>
                </a:lnTo>
                <a:close/>
              </a:path>
              <a:path w="857885" h="996950">
                <a:moveTo>
                  <a:pt x="856480" y="411715"/>
                </a:moveTo>
                <a:lnTo>
                  <a:pt x="792001" y="411715"/>
                </a:lnTo>
                <a:lnTo>
                  <a:pt x="788804" y="456654"/>
                </a:lnTo>
                <a:lnTo>
                  <a:pt x="782930" y="501923"/>
                </a:lnTo>
                <a:lnTo>
                  <a:pt x="773901" y="546847"/>
                </a:lnTo>
                <a:lnTo>
                  <a:pt x="761241" y="590749"/>
                </a:lnTo>
                <a:lnTo>
                  <a:pt x="744474" y="632954"/>
                </a:lnTo>
                <a:lnTo>
                  <a:pt x="723198" y="674172"/>
                </a:lnTo>
                <a:lnTo>
                  <a:pt x="697263" y="715759"/>
                </a:lnTo>
                <a:lnTo>
                  <a:pt x="667187" y="756691"/>
                </a:lnTo>
                <a:lnTo>
                  <a:pt x="633487" y="795947"/>
                </a:lnTo>
                <a:lnTo>
                  <a:pt x="596680" y="832504"/>
                </a:lnTo>
                <a:lnTo>
                  <a:pt x="557283" y="865339"/>
                </a:lnTo>
                <a:lnTo>
                  <a:pt x="515813" y="893430"/>
                </a:lnTo>
                <a:lnTo>
                  <a:pt x="472788" y="915755"/>
                </a:lnTo>
                <a:lnTo>
                  <a:pt x="428724" y="931291"/>
                </a:lnTo>
                <a:lnTo>
                  <a:pt x="576242" y="931291"/>
                </a:lnTo>
                <a:lnTo>
                  <a:pt x="620143" y="897970"/>
                </a:lnTo>
                <a:lnTo>
                  <a:pt x="659294" y="862264"/>
                </a:lnTo>
                <a:lnTo>
                  <a:pt x="695437" y="823778"/>
                </a:lnTo>
                <a:lnTo>
                  <a:pt x="728231" y="783410"/>
                </a:lnTo>
                <a:lnTo>
                  <a:pt x="757336" y="742061"/>
                </a:lnTo>
                <a:lnTo>
                  <a:pt x="782413" y="700628"/>
                </a:lnTo>
                <a:lnTo>
                  <a:pt x="803121" y="660011"/>
                </a:lnTo>
                <a:lnTo>
                  <a:pt x="823404" y="608550"/>
                </a:lnTo>
                <a:lnTo>
                  <a:pt x="838284" y="555385"/>
                </a:lnTo>
                <a:lnTo>
                  <a:pt x="848455" y="501401"/>
                </a:lnTo>
                <a:lnTo>
                  <a:pt x="854589" y="447559"/>
                </a:lnTo>
                <a:lnTo>
                  <a:pt x="856480" y="411715"/>
                </a:lnTo>
                <a:close/>
              </a:path>
              <a:path w="857885" h="996950">
                <a:moveTo>
                  <a:pt x="554556" y="66908"/>
                </a:moveTo>
                <a:lnTo>
                  <a:pt x="428714" y="66908"/>
                </a:lnTo>
                <a:lnTo>
                  <a:pt x="433871" y="69955"/>
                </a:lnTo>
                <a:lnTo>
                  <a:pt x="439584" y="73468"/>
                </a:lnTo>
                <a:lnTo>
                  <a:pt x="479816" y="98797"/>
                </a:lnTo>
                <a:lnTo>
                  <a:pt x="551817" y="137852"/>
                </a:lnTo>
                <a:lnTo>
                  <a:pt x="597658" y="157369"/>
                </a:lnTo>
                <a:lnTo>
                  <a:pt x="650494" y="175067"/>
                </a:lnTo>
                <a:lnTo>
                  <a:pt x="710650" y="189589"/>
                </a:lnTo>
                <a:lnTo>
                  <a:pt x="778452" y="199575"/>
                </a:lnTo>
                <a:lnTo>
                  <a:pt x="103090" y="609237"/>
                </a:lnTo>
                <a:lnTo>
                  <a:pt x="468570" y="609237"/>
                </a:lnTo>
                <a:lnTo>
                  <a:pt x="792001" y="411715"/>
                </a:lnTo>
                <a:lnTo>
                  <a:pt x="856480" y="411715"/>
                </a:lnTo>
                <a:lnTo>
                  <a:pt x="857373" y="394786"/>
                </a:lnTo>
                <a:lnTo>
                  <a:pt x="857490" y="343957"/>
                </a:lnTo>
                <a:lnTo>
                  <a:pt x="855624" y="296043"/>
                </a:lnTo>
                <a:lnTo>
                  <a:pt x="852456" y="251951"/>
                </a:lnTo>
                <a:lnTo>
                  <a:pt x="848671" y="212604"/>
                </a:lnTo>
                <a:lnTo>
                  <a:pt x="843863" y="172801"/>
                </a:lnTo>
                <a:lnTo>
                  <a:pt x="815332" y="140112"/>
                </a:lnTo>
                <a:lnTo>
                  <a:pt x="735945" y="128702"/>
                </a:lnTo>
                <a:lnTo>
                  <a:pt x="678257" y="115957"/>
                </a:lnTo>
                <a:lnTo>
                  <a:pt x="627769" y="99881"/>
                </a:lnTo>
                <a:lnTo>
                  <a:pt x="583978" y="81737"/>
                </a:lnTo>
                <a:lnTo>
                  <a:pt x="554556" y="66908"/>
                </a:lnTo>
                <a:close/>
              </a:path>
            </a:pathLst>
          </a:custGeom>
          <a:solidFill>
            <a:srgbClr val="FFFFFF"/>
          </a:solidFill>
        </p:spPr>
        <p:txBody>
          <a:bodyPr wrap="square" lIns="0" tIns="0" rIns="0" bIns="0" rtlCol="0"/>
          <a:lstStyle/>
          <a:p>
            <a:pPr defTabSz="554401"/>
            <a:endParaRPr sz="1091">
              <a:solidFill>
                <a:prstClr val="black"/>
              </a:solidFill>
              <a:latin typeface="Calibri"/>
            </a:endParaRPr>
          </a:p>
        </p:txBody>
      </p:sp>
      <p:sp>
        <p:nvSpPr>
          <p:cNvPr id="149" name="object 149"/>
          <p:cNvSpPr/>
          <p:nvPr/>
        </p:nvSpPr>
        <p:spPr>
          <a:xfrm>
            <a:off x="7066976" y="3674608"/>
            <a:ext cx="1724376" cy="1033316"/>
          </a:xfrm>
          <a:custGeom>
            <a:avLst/>
            <a:gdLst/>
            <a:ahLst/>
            <a:cxnLst/>
            <a:rect l="l" t="t" r="r" b="b"/>
            <a:pathLst>
              <a:path w="2844165" h="1704340">
                <a:moveTo>
                  <a:pt x="0" y="1703811"/>
                </a:moveTo>
                <a:lnTo>
                  <a:pt x="2843693" y="1703811"/>
                </a:lnTo>
                <a:lnTo>
                  <a:pt x="2843693" y="0"/>
                </a:lnTo>
                <a:lnTo>
                  <a:pt x="0" y="0"/>
                </a:lnTo>
                <a:lnTo>
                  <a:pt x="0" y="1703811"/>
                </a:lnTo>
                <a:close/>
              </a:path>
            </a:pathLst>
          </a:custGeom>
          <a:solidFill>
            <a:srgbClr val="3EA5D2"/>
          </a:solidFill>
        </p:spPr>
        <p:txBody>
          <a:bodyPr wrap="square" lIns="0" tIns="0" rIns="0" bIns="0" rtlCol="0"/>
          <a:lstStyle/>
          <a:p>
            <a:pPr defTabSz="554401"/>
            <a:endParaRPr sz="1091">
              <a:solidFill>
                <a:prstClr val="black"/>
              </a:solidFill>
              <a:latin typeface="Calibri"/>
            </a:endParaRPr>
          </a:p>
        </p:txBody>
      </p:sp>
      <p:sp>
        <p:nvSpPr>
          <p:cNvPr id="150" name="object 150"/>
          <p:cNvSpPr/>
          <p:nvPr/>
        </p:nvSpPr>
        <p:spPr>
          <a:xfrm>
            <a:off x="8586497" y="4704316"/>
            <a:ext cx="207895" cy="206355"/>
          </a:xfrm>
          <a:custGeom>
            <a:avLst/>
            <a:gdLst/>
            <a:ahLst/>
            <a:cxnLst/>
            <a:rect l="l" t="t" r="r" b="b"/>
            <a:pathLst>
              <a:path w="342900" h="340359">
                <a:moveTo>
                  <a:pt x="342649" y="0"/>
                </a:moveTo>
                <a:lnTo>
                  <a:pt x="0" y="0"/>
                </a:lnTo>
                <a:lnTo>
                  <a:pt x="342649" y="339748"/>
                </a:lnTo>
                <a:lnTo>
                  <a:pt x="342649" y="0"/>
                </a:lnTo>
                <a:close/>
              </a:path>
            </a:pathLst>
          </a:custGeom>
          <a:solidFill>
            <a:srgbClr val="3EA5D2"/>
          </a:solidFill>
        </p:spPr>
        <p:txBody>
          <a:bodyPr wrap="square" lIns="0" tIns="0" rIns="0" bIns="0" rtlCol="0"/>
          <a:lstStyle/>
          <a:p>
            <a:pPr defTabSz="554401"/>
            <a:endParaRPr sz="1091">
              <a:solidFill>
                <a:prstClr val="black"/>
              </a:solidFill>
              <a:latin typeface="Calibri"/>
            </a:endParaRPr>
          </a:p>
        </p:txBody>
      </p:sp>
      <p:sp>
        <p:nvSpPr>
          <p:cNvPr id="151" name="object 151"/>
          <p:cNvSpPr txBox="1"/>
          <p:nvPr/>
        </p:nvSpPr>
        <p:spPr>
          <a:xfrm>
            <a:off x="7056102" y="3229530"/>
            <a:ext cx="920899" cy="353712"/>
          </a:xfrm>
          <a:prstGeom prst="rect">
            <a:avLst/>
          </a:prstGeom>
        </p:spPr>
        <p:txBody>
          <a:bodyPr vert="horz" wrap="square" lIns="0" tIns="8470" rIns="0" bIns="0" rtlCol="0">
            <a:spAutoFit/>
          </a:bodyPr>
          <a:lstStyle/>
          <a:p>
            <a:pPr marL="7700" defTabSz="554401">
              <a:spcBef>
                <a:spcPts val="67"/>
              </a:spcBef>
            </a:pPr>
            <a:r>
              <a:rPr sz="2243" b="1" dirty="0">
                <a:solidFill>
                  <a:prstClr val="black"/>
                </a:solidFill>
                <a:latin typeface="Brooklyn Bold"/>
                <a:cs typeface="Brooklyn Bold"/>
              </a:rPr>
              <a:t>Control</a:t>
            </a:r>
            <a:endParaRPr sz="2243">
              <a:solidFill>
                <a:prstClr val="black"/>
              </a:solidFill>
              <a:latin typeface="Brooklyn Bold"/>
              <a:cs typeface="Brooklyn Bold"/>
            </a:endParaRPr>
          </a:p>
        </p:txBody>
      </p:sp>
      <p:sp>
        <p:nvSpPr>
          <p:cNvPr id="152" name="object 152"/>
          <p:cNvSpPr/>
          <p:nvPr/>
        </p:nvSpPr>
        <p:spPr>
          <a:xfrm>
            <a:off x="7644311" y="3885265"/>
            <a:ext cx="549768" cy="606361"/>
          </a:xfrm>
          <a:custGeom>
            <a:avLst/>
            <a:gdLst/>
            <a:ahLst/>
            <a:cxnLst/>
            <a:rect l="l" t="t" r="r" b="b"/>
            <a:pathLst>
              <a:path w="906780" h="1000125">
                <a:moveTo>
                  <a:pt x="453033" y="0"/>
                </a:moveTo>
                <a:lnTo>
                  <a:pt x="402936" y="3015"/>
                </a:lnTo>
                <a:lnTo>
                  <a:pt x="354768" y="11811"/>
                </a:lnTo>
                <a:lnTo>
                  <a:pt x="308931" y="26008"/>
                </a:lnTo>
                <a:lnTo>
                  <a:pt x="265827" y="45228"/>
                </a:lnTo>
                <a:lnTo>
                  <a:pt x="225858" y="69093"/>
                </a:lnTo>
                <a:lnTo>
                  <a:pt x="189426" y="97226"/>
                </a:lnTo>
                <a:lnTo>
                  <a:pt x="156931" y="129247"/>
                </a:lnTo>
                <a:lnTo>
                  <a:pt x="128777" y="164779"/>
                </a:lnTo>
                <a:lnTo>
                  <a:pt x="105365" y="203443"/>
                </a:lnTo>
                <a:lnTo>
                  <a:pt x="87097" y="244862"/>
                </a:lnTo>
                <a:lnTo>
                  <a:pt x="74375" y="288657"/>
                </a:lnTo>
                <a:lnTo>
                  <a:pt x="67600" y="334450"/>
                </a:lnTo>
                <a:lnTo>
                  <a:pt x="57003" y="334450"/>
                </a:lnTo>
                <a:lnTo>
                  <a:pt x="34870" y="339486"/>
                </a:lnTo>
                <a:lnTo>
                  <a:pt x="16745" y="353199"/>
                </a:lnTo>
                <a:lnTo>
                  <a:pt x="4498" y="373495"/>
                </a:lnTo>
                <a:lnTo>
                  <a:pt x="0" y="398281"/>
                </a:lnTo>
                <a:lnTo>
                  <a:pt x="0" y="589783"/>
                </a:lnTo>
                <a:lnTo>
                  <a:pt x="4498" y="614568"/>
                </a:lnTo>
                <a:lnTo>
                  <a:pt x="16745" y="634864"/>
                </a:lnTo>
                <a:lnTo>
                  <a:pt x="34870" y="648577"/>
                </a:lnTo>
                <a:lnTo>
                  <a:pt x="57003" y="653613"/>
                </a:lnTo>
                <a:lnTo>
                  <a:pt x="67956" y="653613"/>
                </a:lnTo>
                <a:lnTo>
                  <a:pt x="74914" y="700665"/>
                </a:lnTo>
                <a:lnTo>
                  <a:pt x="88227" y="745554"/>
                </a:lnTo>
                <a:lnTo>
                  <a:pt x="107446" y="787864"/>
                </a:lnTo>
                <a:lnTo>
                  <a:pt x="132125" y="827180"/>
                </a:lnTo>
                <a:lnTo>
                  <a:pt x="161819" y="863086"/>
                </a:lnTo>
                <a:lnTo>
                  <a:pt x="196080" y="895166"/>
                </a:lnTo>
                <a:lnTo>
                  <a:pt x="234461" y="923004"/>
                </a:lnTo>
                <a:lnTo>
                  <a:pt x="276517" y="946186"/>
                </a:lnTo>
                <a:lnTo>
                  <a:pt x="321801" y="964295"/>
                </a:lnTo>
                <a:lnTo>
                  <a:pt x="325252" y="978082"/>
                </a:lnTo>
                <a:lnTo>
                  <a:pt x="333713" y="989335"/>
                </a:lnTo>
                <a:lnTo>
                  <a:pt x="346001" y="996917"/>
                </a:lnTo>
                <a:lnTo>
                  <a:pt x="360931" y="999697"/>
                </a:lnTo>
                <a:lnTo>
                  <a:pt x="545836" y="999697"/>
                </a:lnTo>
                <a:lnTo>
                  <a:pt x="561082" y="996805"/>
                </a:lnTo>
                <a:lnTo>
                  <a:pt x="573571" y="988933"/>
                </a:lnTo>
                <a:lnTo>
                  <a:pt x="582012" y="977283"/>
                </a:lnTo>
                <a:lnTo>
                  <a:pt x="585113" y="963059"/>
                </a:lnTo>
                <a:lnTo>
                  <a:pt x="585113" y="913427"/>
                </a:lnTo>
                <a:lnTo>
                  <a:pt x="582012" y="899199"/>
                </a:lnTo>
                <a:lnTo>
                  <a:pt x="578301" y="894077"/>
                </a:lnTo>
                <a:lnTo>
                  <a:pt x="327749" y="894077"/>
                </a:lnTo>
                <a:lnTo>
                  <a:pt x="282471" y="871741"/>
                </a:lnTo>
                <a:lnTo>
                  <a:pt x="242002" y="842977"/>
                </a:lnTo>
                <a:lnTo>
                  <a:pt x="207128" y="808518"/>
                </a:lnTo>
                <a:lnTo>
                  <a:pt x="178634" y="769094"/>
                </a:lnTo>
                <a:lnTo>
                  <a:pt x="157308" y="725437"/>
                </a:lnTo>
                <a:lnTo>
                  <a:pt x="143936" y="678278"/>
                </a:lnTo>
                <a:lnTo>
                  <a:pt x="139304" y="628347"/>
                </a:lnTo>
                <a:lnTo>
                  <a:pt x="138864" y="624316"/>
                </a:lnTo>
                <a:lnTo>
                  <a:pt x="138864" y="361025"/>
                </a:lnTo>
                <a:lnTo>
                  <a:pt x="142984" y="313533"/>
                </a:lnTo>
                <a:lnTo>
                  <a:pt x="154908" y="268459"/>
                </a:lnTo>
                <a:lnTo>
                  <a:pt x="173984" y="226410"/>
                </a:lnTo>
                <a:lnTo>
                  <a:pt x="199561" y="187994"/>
                </a:lnTo>
                <a:lnTo>
                  <a:pt x="230987" y="153821"/>
                </a:lnTo>
                <a:lnTo>
                  <a:pt x="267610" y="124497"/>
                </a:lnTo>
                <a:lnTo>
                  <a:pt x="308778" y="100631"/>
                </a:lnTo>
                <a:lnTo>
                  <a:pt x="353839" y="82831"/>
                </a:lnTo>
                <a:lnTo>
                  <a:pt x="402141" y="71705"/>
                </a:lnTo>
                <a:lnTo>
                  <a:pt x="453033" y="67861"/>
                </a:lnTo>
                <a:lnTo>
                  <a:pt x="678137" y="67861"/>
                </a:lnTo>
                <a:lnTo>
                  <a:pt x="640233" y="45228"/>
                </a:lnTo>
                <a:lnTo>
                  <a:pt x="597131" y="26008"/>
                </a:lnTo>
                <a:lnTo>
                  <a:pt x="551296" y="11811"/>
                </a:lnTo>
                <a:lnTo>
                  <a:pt x="503129" y="3015"/>
                </a:lnTo>
                <a:lnTo>
                  <a:pt x="453033" y="0"/>
                </a:lnTo>
                <a:close/>
              </a:path>
              <a:path w="906780" h="1000125">
                <a:moveTo>
                  <a:pt x="545836" y="876790"/>
                </a:moveTo>
                <a:lnTo>
                  <a:pt x="360931" y="876790"/>
                </a:lnTo>
                <a:lnTo>
                  <a:pt x="350828" y="878037"/>
                </a:lnTo>
                <a:lnTo>
                  <a:pt x="341709" y="881558"/>
                </a:lnTo>
                <a:lnTo>
                  <a:pt x="333905" y="887016"/>
                </a:lnTo>
                <a:lnTo>
                  <a:pt x="327749" y="894077"/>
                </a:lnTo>
                <a:lnTo>
                  <a:pt x="578301" y="894077"/>
                </a:lnTo>
                <a:lnTo>
                  <a:pt x="573571" y="887550"/>
                </a:lnTo>
                <a:lnTo>
                  <a:pt x="561082" y="879680"/>
                </a:lnTo>
                <a:lnTo>
                  <a:pt x="545836" y="876790"/>
                </a:lnTo>
                <a:close/>
              </a:path>
              <a:path w="906780" h="1000125">
                <a:moveTo>
                  <a:pt x="441400" y="659194"/>
                </a:moveTo>
                <a:lnTo>
                  <a:pt x="402898" y="672984"/>
                </a:lnTo>
                <a:lnTo>
                  <a:pt x="387726" y="707831"/>
                </a:lnTo>
                <a:lnTo>
                  <a:pt x="388674" y="717909"/>
                </a:lnTo>
                <a:lnTo>
                  <a:pt x="420107" y="753017"/>
                </a:lnTo>
                <a:lnTo>
                  <a:pt x="441400" y="756469"/>
                </a:lnTo>
                <a:lnTo>
                  <a:pt x="452560" y="755605"/>
                </a:lnTo>
                <a:lnTo>
                  <a:pt x="486548" y="735334"/>
                </a:lnTo>
                <a:lnTo>
                  <a:pt x="495073" y="707831"/>
                </a:lnTo>
                <a:lnTo>
                  <a:pt x="494127" y="697761"/>
                </a:lnTo>
                <a:lnTo>
                  <a:pt x="462701" y="662642"/>
                </a:lnTo>
                <a:lnTo>
                  <a:pt x="441400" y="659194"/>
                </a:lnTo>
                <a:close/>
              </a:path>
              <a:path w="906780" h="1000125">
                <a:moveTo>
                  <a:pt x="678137" y="67861"/>
                </a:moveTo>
                <a:lnTo>
                  <a:pt x="453033" y="67861"/>
                </a:lnTo>
                <a:lnTo>
                  <a:pt x="503398" y="71627"/>
                </a:lnTo>
                <a:lnTo>
                  <a:pt x="551221" y="82532"/>
                </a:lnTo>
                <a:lnTo>
                  <a:pt x="595875" y="99986"/>
                </a:lnTo>
                <a:lnTo>
                  <a:pt x="636732" y="123400"/>
                </a:lnTo>
                <a:lnTo>
                  <a:pt x="673161" y="152182"/>
                </a:lnTo>
                <a:lnTo>
                  <a:pt x="704535" y="185744"/>
                </a:lnTo>
                <a:lnTo>
                  <a:pt x="730225" y="223495"/>
                </a:lnTo>
                <a:lnTo>
                  <a:pt x="749603" y="264847"/>
                </a:lnTo>
                <a:lnTo>
                  <a:pt x="762041" y="309208"/>
                </a:lnTo>
                <a:lnTo>
                  <a:pt x="766908" y="355989"/>
                </a:lnTo>
                <a:lnTo>
                  <a:pt x="766908" y="647865"/>
                </a:lnTo>
                <a:lnTo>
                  <a:pt x="773075" y="653613"/>
                </a:lnTo>
                <a:lnTo>
                  <a:pt x="849764" y="653613"/>
                </a:lnTo>
                <a:lnTo>
                  <a:pt x="871897" y="648577"/>
                </a:lnTo>
                <a:lnTo>
                  <a:pt x="890022" y="634864"/>
                </a:lnTo>
                <a:lnTo>
                  <a:pt x="902269" y="614568"/>
                </a:lnTo>
                <a:lnTo>
                  <a:pt x="906768" y="589783"/>
                </a:lnTo>
                <a:lnTo>
                  <a:pt x="906768" y="398281"/>
                </a:lnTo>
                <a:lnTo>
                  <a:pt x="902269" y="373495"/>
                </a:lnTo>
                <a:lnTo>
                  <a:pt x="890022" y="353199"/>
                </a:lnTo>
                <a:lnTo>
                  <a:pt x="871897" y="339486"/>
                </a:lnTo>
                <a:lnTo>
                  <a:pt x="849764" y="334450"/>
                </a:lnTo>
                <a:lnTo>
                  <a:pt x="838456" y="334450"/>
                </a:lnTo>
                <a:lnTo>
                  <a:pt x="831679" y="288657"/>
                </a:lnTo>
                <a:lnTo>
                  <a:pt x="818955" y="244862"/>
                </a:lnTo>
                <a:lnTo>
                  <a:pt x="800687" y="203443"/>
                </a:lnTo>
                <a:lnTo>
                  <a:pt x="777276" y="164779"/>
                </a:lnTo>
                <a:lnTo>
                  <a:pt x="749123" y="129247"/>
                </a:lnTo>
                <a:lnTo>
                  <a:pt x="716631" y="97226"/>
                </a:lnTo>
                <a:lnTo>
                  <a:pt x="680200" y="69093"/>
                </a:lnTo>
                <a:lnTo>
                  <a:pt x="678137" y="67861"/>
                </a:lnTo>
                <a:close/>
              </a:path>
              <a:path w="906780" h="1000125">
                <a:moveTo>
                  <a:pt x="613244" y="296964"/>
                </a:moveTo>
                <a:lnTo>
                  <a:pt x="451525" y="296964"/>
                </a:lnTo>
                <a:lnTo>
                  <a:pt x="470015" y="298033"/>
                </a:lnTo>
                <a:lnTo>
                  <a:pt x="486613" y="301238"/>
                </a:lnTo>
                <a:lnTo>
                  <a:pt x="524512" y="323220"/>
                </a:lnTo>
                <a:lnTo>
                  <a:pt x="537857" y="358680"/>
                </a:lnTo>
                <a:lnTo>
                  <a:pt x="537518" y="366140"/>
                </a:lnTo>
                <a:lnTo>
                  <a:pt x="521185" y="405071"/>
                </a:lnTo>
                <a:lnTo>
                  <a:pt x="474844" y="442876"/>
                </a:lnTo>
                <a:lnTo>
                  <a:pt x="455573" y="456917"/>
                </a:lnTo>
                <a:lnTo>
                  <a:pt x="427374" y="484323"/>
                </a:lnTo>
                <a:lnTo>
                  <a:pt x="407664" y="529355"/>
                </a:lnTo>
                <a:lnTo>
                  <a:pt x="404100" y="570631"/>
                </a:lnTo>
                <a:lnTo>
                  <a:pt x="404071" y="590966"/>
                </a:lnTo>
                <a:lnTo>
                  <a:pt x="479514" y="590966"/>
                </a:lnTo>
                <a:lnTo>
                  <a:pt x="479514" y="570631"/>
                </a:lnTo>
                <a:lnTo>
                  <a:pt x="480293" y="556797"/>
                </a:lnTo>
                <a:lnTo>
                  <a:pt x="499351" y="514160"/>
                </a:lnTo>
                <a:lnTo>
                  <a:pt x="535522" y="483535"/>
                </a:lnTo>
                <a:lnTo>
                  <a:pt x="547197" y="475545"/>
                </a:lnTo>
                <a:lnTo>
                  <a:pt x="566740" y="461008"/>
                </a:lnTo>
                <a:lnTo>
                  <a:pt x="597076" y="431791"/>
                </a:lnTo>
                <a:lnTo>
                  <a:pt x="621869" y="385985"/>
                </a:lnTo>
                <a:lnTo>
                  <a:pt x="626535" y="351413"/>
                </a:lnTo>
                <a:lnTo>
                  <a:pt x="623787" y="324532"/>
                </a:lnTo>
                <a:lnTo>
                  <a:pt x="615545" y="300510"/>
                </a:lnTo>
                <a:lnTo>
                  <a:pt x="613244" y="296964"/>
                </a:lnTo>
                <a:close/>
              </a:path>
              <a:path w="906780" h="1000125">
                <a:moveTo>
                  <a:pt x="465514" y="227281"/>
                </a:moveTo>
                <a:lnTo>
                  <a:pt x="418056" y="231457"/>
                </a:lnTo>
                <a:lnTo>
                  <a:pt x="372177" y="243982"/>
                </a:lnTo>
                <a:lnTo>
                  <a:pt x="329000" y="264491"/>
                </a:lnTo>
                <a:lnTo>
                  <a:pt x="289718" y="292619"/>
                </a:lnTo>
                <a:lnTo>
                  <a:pt x="325508" y="346335"/>
                </a:lnTo>
                <a:lnTo>
                  <a:pt x="357886" y="324741"/>
                </a:lnTo>
                <a:lnTo>
                  <a:pt x="389683" y="309312"/>
                </a:lnTo>
                <a:lnTo>
                  <a:pt x="420896" y="300052"/>
                </a:lnTo>
                <a:lnTo>
                  <a:pt x="451525" y="296964"/>
                </a:lnTo>
                <a:lnTo>
                  <a:pt x="613244" y="296964"/>
                </a:lnTo>
                <a:lnTo>
                  <a:pt x="601811" y="279349"/>
                </a:lnTo>
                <a:lnTo>
                  <a:pt x="582589" y="261049"/>
                </a:lnTo>
                <a:lnTo>
                  <a:pt x="558786" y="246275"/>
                </a:lnTo>
                <a:lnTo>
                  <a:pt x="531339" y="235723"/>
                </a:lnTo>
                <a:lnTo>
                  <a:pt x="500249" y="229391"/>
                </a:lnTo>
                <a:lnTo>
                  <a:pt x="465514" y="227281"/>
                </a:lnTo>
                <a:close/>
              </a:path>
            </a:pathLst>
          </a:custGeom>
          <a:solidFill>
            <a:srgbClr val="FFFFFF"/>
          </a:solidFill>
        </p:spPr>
        <p:txBody>
          <a:bodyPr wrap="square" lIns="0" tIns="0" rIns="0" bIns="0" rtlCol="0"/>
          <a:lstStyle/>
          <a:p>
            <a:pPr defTabSz="554401"/>
            <a:endParaRPr sz="1091">
              <a:solidFill>
                <a:prstClr val="black"/>
              </a:solidFill>
              <a:latin typeface="Calibri"/>
            </a:endParaRPr>
          </a:p>
        </p:txBody>
      </p:sp>
      <p:sp>
        <p:nvSpPr>
          <p:cNvPr id="153" name="object 153"/>
          <p:cNvSpPr/>
          <p:nvPr/>
        </p:nvSpPr>
        <p:spPr>
          <a:xfrm>
            <a:off x="5132291" y="3674843"/>
            <a:ext cx="1723991" cy="1032547"/>
          </a:xfrm>
          <a:custGeom>
            <a:avLst/>
            <a:gdLst/>
            <a:ahLst/>
            <a:cxnLst/>
            <a:rect l="l" t="t" r="r" b="b"/>
            <a:pathLst>
              <a:path w="2843529" h="1703070">
                <a:moveTo>
                  <a:pt x="0" y="1703047"/>
                </a:moveTo>
                <a:lnTo>
                  <a:pt x="2842939" y="1703047"/>
                </a:lnTo>
                <a:lnTo>
                  <a:pt x="2842939" y="0"/>
                </a:lnTo>
                <a:lnTo>
                  <a:pt x="0" y="0"/>
                </a:lnTo>
                <a:lnTo>
                  <a:pt x="0" y="1703047"/>
                </a:lnTo>
                <a:close/>
              </a:path>
            </a:pathLst>
          </a:custGeom>
          <a:solidFill>
            <a:srgbClr val="8C8D8E"/>
          </a:solidFill>
        </p:spPr>
        <p:txBody>
          <a:bodyPr wrap="square" lIns="0" tIns="0" rIns="0" bIns="0" rtlCol="0"/>
          <a:lstStyle/>
          <a:p>
            <a:pPr defTabSz="554401"/>
            <a:endParaRPr sz="1091">
              <a:solidFill>
                <a:prstClr val="black"/>
              </a:solidFill>
              <a:latin typeface="Calibri"/>
            </a:endParaRPr>
          </a:p>
        </p:txBody>
      </p:sp>
      <p:sp>
        <p:nvSpPr>
          <p:cNvPr id="154" name="object 154"/>
          <p:cNvSpPr/>
          <p:nvPr/>
        </p:nvSpPr>
        <p:spPr>
          <a:xfrm>
            <a:off x="6648181" y="4704316"/>
            <a:ext cx="207895" cy="206355"/>
          </a:xfrm>
          <a:custGeom>
            <a:avLst/>
            <a:gdLst/>
            <a:ahLst/>
            <a:cxnLst/>
            <a:rect l="l" t="t" r="r" b="b"/>
            <a:pathLst>
              <a:path w="342900" h="340359">
                <a:moveTo>
                  <a:pt x="342649" y="0"/>
                </a:moveTo>
                <a:lnTo>
                  <a:pt x="0" y="0"/>
                </a:lnTo>
                <a:lnTo>
                  <a:pt x="342649" y="339748"/>
                </a:lnTo>
                <a:lnTo>
                  <a:pt x="342649" y="0"/>
                </a:lnTo>
                <a:close/>
              </a:path>
            </a:pathLst>
          </a:custGeom>
          <a:solidFill>
            <a:srgbClr val="8C8D8E"/>
          </a:solidFill>
        </p:spPr>
        <p:txBody>
          <a:bodyPr wrap="square" lIns="0" tIns="0" rIns="0" bIns="0" rtlCol="0"/>
          <a:lstStyle/>
          <a:p>
            <a:pPr defTabSz="554401"/>
            <a:endParaRPr sz="1091">
              <a:solidFill>
                <a:prstClr val="black"/>
              </a:solidFill>
              <a:latin typeface="Calibri"/>
            </a:endParaRPr>
          </a:p>
        </p:txBody>
      </p:sp>
      <p:sp>
        <p:nvSpPr>
          <p:cNvPr id="155" name="object 155"/>
          <p:cNvSpPr/>
          <p:nvPr/>
        </p:nvSpPr>
        <p:spPr>
          <a:xfrm>
            <a:off x="6812784" y="3674844"/>
            <a:ext cx="43504" cy="43504"/>
          </a:xfrm>
          <a:custGeom>
            <a:avLst/>
            <a:gdLst/>
            <a:ahLst/>
            <a:cxnLst/>
            <a:rect l="l" t="t" r="r" b="b"/>
            <a:pathLst>
              <a:path w="71754" h="71754">
                <a:moveTo>
                  <a:pt x="0" y="0"/>
                </a:moveTo>
                <a:lnTo>
                  <a:pt x="71155" y="71155"/>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56" name="object 156"/>
          <p:cNvSpPr/>
          <p:nvPr/>
        </p:nvSpPr>
        <p:spPr>
          <a:xfrm>
            <a:off x="6736604" y="3674843"/>
            <a:ext cx="119347" cy="119347"/>
          </a:xfrm>
          <a:custGeom>
            <a:avLst/>
            <a:gdLst/>
            <a:ahLst/>
            <a:cxnLst/>
            <a:rect l="l" t="t" r="r" b="b"/>
            <a:pathLst>
              <a:path w="196850" h="196850">
                <a:moveTo>
                  <a:pt x="0" y="0"/>
                </a:moveTo>
                <a:lnTo>
                  <a:pt x="196806" y="196806"/>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57" name="object 157"/>
          <p:cNvSpPr/>
          <p:nvPr/>
        </p:nvSpPr>
        <p:spPr>
          <a:xfrm>
            <a:off x="6660423" y="3674843"/>
            <a:ext cx="195576" cy="195576"/>
          </a:xfrm>
          <a:custGeom>
            <a:avLst/>
            <a:gdLst/>
            <a:ahLst/>
            <a:cxnLst/>
            <a:rect l="l" t="t" r="r" b="b"/>
            <a:pathLst>
              <a:path w="322579" h="322579">
                <a:moveTo>
                  <a:pt x="0" y="0"/>
                </a:moveTo>
                <a:lnTo>
                  <a:pt x="322457" y="322457"/>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58" name="object 158"/>
          <p:cNvSpPr/>
          <p:nvPr/>
        </p:nvSpPr>
        <p:spPr>
          <a:xfrm>
            <a:off x="6584244" y="3674844"/>
            <a:ext cx="271803" cy="271803"/>
          </a:xfrm>
          <a:custGeom>
            <a:avLst/>
            <a:gdLst/>
            <a:ahLst/>
            <a:cxnLst/>
            <a:rect l="l" t="t" r="r" b="b"/>
            <a:pathLst>
              <a:path w="448309" h="448309">
                <a:moveTo>
                  <a:pt x="0" y="0"/>
                </a:moveTo>
                <a:lnTo>
                  <a:pt x="448107" y="448107"/>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59" name="object 159"/>
          <p:cNvSpPr/>
          <p:nvPr/>
        </p:nvSpPr>
        <p:spPr>
          <a:xfrm>
            <a:off x="6508063" y="3674843"/>
            <a:ext cx="348032" cy="348032"/>
          </a:xfrm>
          <a:custGeom>
            <a:avLst/>
            <a:gdLst/>
            <a:ahLst/>
            <a:cxnLst/>
            <a:rect l="l" t="t" r="r" b="b"/>
            <a:pathLst>
              <a:path w="574040" h="574040">
                <a:moveTo>
                  <a:pt x="0" y="0"/>
                </a:moveTo>
                <a:lnTo>
                  <a:pt x="573758" y="573758"/>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60" name="object 160"/>
          <p:cNvSpPr/>
          <p:nvPr/>
        </p:nvSpPr>
        <p:spPr>
          <a:xfrm>
            <a:off x="6431883" y="3674844"/>
            <a:ext cx="424260" cy="424260"/>
          </a:xfrm>
          <a:custGeom>
            <a:avLst/>
            <a:gdLst/>
            <a:ahLst/>
            <a:cxnLst/>
            <a:rect l="l" t="t" r="r" b="b"/>
            <a:pathLst>
              <a:path w="699770" h="699770">
                <a:moveTo>
                  <a:pt x="0" y="0"/>
                </a:moveTo>
                <a:lnTo>
                  <a:pt x="699409" y="699409"/>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61" name="object 161"/>
          <p:cNvSpPr/>
          <p:nvPr/>
        </p:nvSpPr>
        <p:spPr>
          <a:xfrm>
            <a:off x="6355703" y="3674843"/>
            <a:ext cx="500489" cy="500489"/>
          </a:xfrm>
          <a:custGeom>
            <a:avLst/>
            <a:gdLst/>
            <a:ahLst/>
            <a:cxnLst/>
            <a:rect l="l" t="t" r="r" b="b"/>
            <a:pathLst>
              <a:path w="825500" h="825500">
                <a:moveTo>
                  <a:pt x="0" y="0"/>
                </a:moveTo>
                <a:lnTo>
                  <a:pt x="825059" y="825059"/>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62" name="object 162"/>
          <p:cNvSpPr/>
          <p:nvPr/>
        </p:nvSpPr>
        <p:spPr>
          <a:xfrm>
            <a:off x="6279522" y="3674843"/>
            <a:ext cx="576717" cy="576717"/>
          </a:xfrm>
          <a:custGeom>
            <a:avLst/>
            <a:gdLst/>
            <a:ahLst/>
            <a:cxnLst/>
            <a:rect l="l" t="t" r="r" b="b"/>
            <a:pathLst>
              <a:path w="951229" h="951229">
                <a:moveTo>
                  <a:pt x="0" y="0"/>
                </a:moveTo>
                <a:lnTo>
                  <a:pt x="950710" y="950710"/>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63" name="object 163"/>
          <p:cNvSpPr/>
          <p:nvPr/>
        </p:nvSpPr>
        <p:spPr>
          <a:xfrm>
            <a:off x="6203342" y="3674843"/>
            <a:ext cx="652945" cy="652945"/>
          </a:xfrm>
          <a:custGeom>
            <a:avLst/>
            <a:gdLst/>
            <a:ahLst/>
            <a:cxnLst/>
            <a:rect l="l" t="t" r="r" b="b"/>
            <a:pathLst>
              <a:path w="1076959" h="1076959">
                <a:moveTo>
                  <a:pt x="0" y="0"/>
                </a:moveTo>
                <a:lnTo>
                  <a:pt x="1076360" y="1076360"/>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64" name="object 164"/>
          <p:cNvSpPr/>
          <p:nvPr/>
        </p:nvSpPr>
        <p:spPr>
          <a:xfrm>
            <a:off x="6127162" y="3674843"/>
            <a:ext cx="728789" cy="728789"/>
          </a:xfrm>
          <a:custGeom>
            <a:avLst/>
            <a:gdLst/>
            <a:ahLst/>
            <a:cxnLst/>
            <a:rect l="l" t="t" r="r" b="b"/>
            <a:pathLst>
              <a:path w="1202054" h="1202054">
                <a:moveTo>
                  <a:pt x="0" y="0"/>
                </a:moveTo>
                <a:lnTo>
                  <a:pt x="1202011" y="1202011"/>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65" name="object 165"/>
          <p:cNvSpPr/>
          <p:nvPr/>
        </p:nvSpPr>
        <p:spPr>
          <a:xfrm>
            <a:off x="6050982" y="3674844"/>
            <a:ext cx="805017" cy="805017"/>
          </a:xfrm>
          <a:custGeom>
            <a:avLst/>
            <a:gdLst/>
            <a:ahLst/>
            <a:cxnLst/>
            <a:rect l="l" t="t" r="r" b="b"/>
            <a:pathLst>
              <a:path w="1327784" h="1327784">
                <a:moveTo>
                  <a:pt x="0" y="0"/>
                </a:moveTo>
                <a:lnTo>
                  <a:pt x="1327662" y="132766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66" name="object 166"/>
          <p:cNvSpPr/>
          <p:nvPr/>
        </p:nvSpPr>
        <p:spPr>
          <a:xfrm>
            <a:off x="5974803" y="3674844"/>
            <a:ext cx="881245" cy="881245"/>
          </a:xfrm>
          <a:custGeom>
            <a:avLst/>
            <a:gdLst/>
            <a:ahLst/>
            <a:cxnLst/>
            <a:rect l="l" t="t" r="r" b="b"/>
            <a:pathLst>
              <a:path w="1453515" h="1453515">
                <a:moveTo>
                  <a:pt x="0" y="0"/>
                </a:moveTo>
                <a:lnTo>
                  <a:pt x="1453312" y="145331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67" name="object 167"/>
          <p:cNvSpPr/>
          <p:nvPr/>
        </p:nvSpPr>
        <p:spPr>
          <a:xfrm>
            <a:off x="5898622" y="3674844"/>
            <a:ext cx="957473" cy="957473"/>
          </a:xfrm>
          <a:custGeom>
            <a:avLst/>
            <a:gdLst/>
            <a:ahLst/>
            <a:cxnLst/>
            <a:rect l="l" t="t" r="r" b="b"/>
            <a:pathLst>
              <a:path w="1579245" h="1579245">
                <a:moveTo>
                  <a:pt x="0" y="0"/>
                </a:moveTo>
                <a:lnTo>
                  <a:pt x="1578963" y="1578963"/>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68" name="object 168"/>
          <p:cNvSpPr/>
          <p:nvPr/>
        </p:nvSpPr>
        <p:spPr>
          <a:xfrm>
            <a:off x="5822441" y="3674843"/>
            <a:ext cx="1032547" cy="1032547"/>
          </a:xfrm>
          <a:custGeom>
            <a:avLst/>
            <a:gdLst/>
            <a:ahLst/>
            <a:cxnLst/>
            <a:rect l="l" t="t" r="r" b="b"/>
            <a:pathLst>
              <a:path w="1703070" h="1703070">
                <a:moveTo>
                  <a:pt x="0" y="0"/>
                </a:moveTo>
                <a:lnTo>
                  <a:pt x="1703047" y="1703047"/>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69" name="object 169"/>
          <p:cNvSpPr/>
          <p:nvPr/>
        </p:nvSpPr>
        <p:spPr>
          <a:xfrm>
            <a:off x="5746261" y="3674843"/>
            <a:ext cx="1032547" cy="1032547"/>
          </a:xfrm>
          <a:custGeom>
            <a:avLst/>
            <a:gdLst/>
            <a:ahLst/>
            <a:cxnLst/>
            <a:rect l="l" t="t" r="r" b="b"/>
            <a:pathLst>
              <a:path w="1703070" h="1703070">
                <a:moveTo>
                  <a:pt x="0" y="0"/>
                </a:moveTo>
                <a:lnTo>
                  <a:pt x="1703047" y="1703047"/>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70" name="object 170"/>
          <p:cNvSpPr/>
          <p:nvPr/>
        </p:nvSpPr>
        <p:spPr>
          <a:xfrm>
            <a:off x="5670081" y="3674843"/>
            <a:ext cx="1032547" cy="1032547"/>
          </a:xfrm>
          <a:custGeom>
            <a:avLst/>
            <a:gdLst/>
            <a:ahLst/>
            <a:cxnLst/>
            <a:rect l="l" t="t" r="r" b="b"/>
            <a:pathLst>
              <a:path w="1703070" h="1703070">
                <a:moveTo>
                  <a:pt x="0" y="0"/>
                </a:moveTo>
                <a:lnTo>
                  <a:pt x="1703047" y="1703047"/>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71" name="object 171"/>
          <p:cNvSpPr/>
          <p:nvPr/>
        </p:nvSpPr>
        <p:spPr>
          <a:xfrm>
            <a:off x="5593901" y="3674843"/>
            <a:ext cx="1032547" cy="1032547"/>
          </a:xfrm>
          <a:custGeom>
            <a:avLst/>
            <a:gdLst/>
            <a:ahLst/>
            <a:cxnLst/>
            <a:rect l="l" t="t" r="r" b="b"/>
            <a:pathLst>
              <a:path w="1703070" h="1703070">
                <a:moveTo>
                  <a:pt x="0" y="0"/>
                </a:moveTo>
                <a:lnTo>
                  <a:pt x="1703047" y="1703047"/>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72" name="object 172"/>
          <p:cNvSpPr/>
          <p:nvPr/>
        </p:nvSpPr>
        <p:spPr>
          <a:xfrm>
            <a:off x="5517721" y="3674843"/>
            <a:ext cx="1032547" cy="1032547"/>
          </a:xfrm>
          <a:custGeom>
            <a:avLst/>
            <a:gdLst/>
            <a:ahLst/>
            <a:cxnLst/>
            <a:rect l="l" t="t" r="r" b="b"/>
            <a:pathLst>
              <a:path w="1703070" h="1703070">
                <a:moveTo>
                  <a:pt x="0" y="0"/>
                </a:moveTo>
                <a:lnTo>
                  <a:pt x="1703047" y="1703047"/>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73" name="object 173"/>
          <p:cNvSpPr/>
          <p:nvPr/>
        </p:nvSpPr>
        <p:spPr>
          <a:xfrm>
            <a:off x="5441541" y="3674843"/>
            <a:ext cx="1032547" cy="1032547"/>
          </a:xfrm>
          <a:custGeom>
            <a:avLst/>
            <a:gdLst/>
            <a:ahLst/>
            <a:cxnLst/>
            <a:rect l="l" t="t" r="r" b="b"/>
            <a:pathLst>
              <a:path w="1703070" h="1703070">
                <a:moveTo>
                  <a:pt x="0" y="0"/>
                </a:moveTo>
                <a:lnTo>
                  <a:pt x="1703047" y="1703047"/>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74" name="object 174"/>
          <p:cNvSpPr/>
          <p:nvPr/>
        </p:nvSpPr>
        <p:spPr>
          <a:xfrm>
            <a:off x="5365361" y="3674843"/>
            <a:ext cx="1032547" cy="1032547"/>
          </a:xfrm>
          <a:custGeom>
            <a:avLst/>
            <a:gdLst/>
            <a:ahLst/>
            <a:cxnLst/>
            <a:rect l="l" t="t" r="r" b="b"/>
            <a:pathLst>
              <a:path w="1703070" h="1703070">
                <a:moveTo>
                  <a:pt x="0" y="0"/>
                </a:moveTo>
                <a:lnTo>
                  <a:pt x="1703047" y="1703047"/>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75" name="object 175"/>
          <p:cNvSpPr/>
          <p:nvPr/>
        </p:nvSpPr>
        <p:spPr>
          <a:xfrm>
            <a:off x="5289180" y="3674843"/>
            <a:ext cx="1032547" cy="1032547"/>
          </a:xfrm>
          <a:custGeom>
            <a:avLst/>
            <a:gdLst/>
            <a:ahLst/>
            <a:cxnLst/>
            <a:rect l="l" t="t" r="r" b="b"/>
            <a:pathLst>
              <a:path w="1703070" h="1703070">
                <a:moveTo>
                  <a:pt x="0" y="0"/>
                </a:moveTo>
                <a:lnTo>
                  <a:pt x="1703047" y="1703047"/>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76" name="object 176"/>
          <p:cNvSpPr/>
          <p:nvPr/>
        </p:nvSpPr>
        <p:spPr>
          <a:xfrm>
            <a:off x="5213001" y="3674843"/>
            <a:ext cx="1032547" cy="1032547"/>
          </a:xfrm>
          <a:custGeom>
            <a:avLst/>
            <a:gdLst/>
            <a:ahLst/>
            <a:cxnLst/>
            <a:rect l="l" t="t" r="r" b="b"/>
            <a:pathLst>
              <a:path w="1703070" h="1703070">
                <a:moveTo>
                  <a:pt x="0" y="0"/>
                </a:moveTo>
                <a:lnTo>
                  <a:pt x="1703047" y="1703047"/>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77" name="object 177"/>
          <p:cNvSpPr/>
          <p:nvPr/>
        </p:nvSpPr>
        <p:spPr>
          <a:xfrm>
            <a:off x="5136820" y="3674843"/>
            <a:ext cx="1032547" cy="1032547"/>
          </a:xfrm>
          <a:custGeom>
            <a:avLst/>
            <a:gdLst/>
            <a:ahLst/>
            <a:cxnLst/>
            <a:rect l="l" t="t" r="r" b="b"/>
            <a:pathLst>
              <a:path w="1703070" h="1703070">
                <a:moveTo>
                  <a:pt x="0" y="0"/>
                </a:moveTo>
                <a:lnTo>
                  <a:pt x="1703047" y="1703047"/>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78" name="object 178"/>
          <p:cNvSpPr/>
          <p:nvPr/>
        </p:nvSpPr>
        <p:spPr>
          <a:xfrm>
            <a:off x="5132292" y="3746495"/>
            <a:ext cx="960938" cy="960938"/>
          </a:xfrm>
          <a:custGeom>
            <a:avLst/>
            <a:gdLst/>
            <a:ahLst/>
            <a:cxnLst/>
            <a:rect l="l" t="t" r="r" b="b"/>
            <a:pathLst>
              <a:path w="1584959" h="1584959">
                <a:moveTo>
                  <a:pt x="0" y="0"/>
                </a:moveTo>
                <a:lnTo>
                  <a:pt x="1584866" y="1584866"/>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79" name="object 179"/>
          <p:cNvSpPr/>
          <p:nvPr/>
        </p:nvSpPr>
        <p:spPr>
          <a:xfrm>
            <a:off x="5132291" y="3822675"/>
            <a:ext cx="884710" cy="884710"/>
          </a:xfrm>
          <a:custGeom>
            <a:avLst/>
            <a:gdLst/>
            <a:ahLst/>
            <a:cxnLst/>
            <a:rect l="l" t="t" r="r" b="b"/>
            <a:pathLst>
              <a:path w="1459229" h="1459229">
                <a:moveTo>
                  <a:pt x="0" y="0"/>
                </a:moveTo>
                <a:lnTo>
                  <a:pt x="1459216" y="1459216"/>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80" name="object 180"/>
          <p:cNvSpPr/>
          <p:nvPr/>
        </p:nvSpPr>
        <p:spPr>
          <a:xfrm>
            <a:off x="5132292" y="3898855"/>
            <a:ext cx="808867" cy="808867"/>
          </a:xfrm>
          <a:custGeom>
            <a:avLst/>
            <a:gdLst/>
            <a:ahLst/>
            <a:cxnLst/>
            <a:rect l="l" t="t" r="r" b="b"/>
            <a:pathLst>
              <a:path w="1334134" h="1334134">
                <a:moveTo>
                  <a:pt x="0" y="0"/>
                </a:moveTo>
                <a:lnTo>
                  <a:pt x="1333565" y="1333565"/>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81" name="object 181"/>
          <p:cNvSpPr/>
          <p:nvPr/>
        </p:nvSpPr>
        <p:spPr>
          <a:xfrm>
            <a:off x="5132292" y="3975036"/>
            <a:ext cx="732638" cy="732638"/>
          </a:xfrm>
          <a:custGeom>
            <a:avLst/>
            <a:gdLst/>
            <a:ahLst/>
            <a:cxnLst/>
            <a:rect l="l" t="t" r="r" b="b"/>
            <a:pathLst>
              <a:path w="1208404" h="1208404">
                <a:moveTo>
                  <a:pt x="0" y="0"/>
                </a:moveTo>
                <a:lnTo>
                  <a:pt x="1207915" y="1207915"/>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82" name="object 182"/>
          <p:cNvSpPr/>
          <p:nvPr/>
        </p:nvSpPr>
        <p:spPr>
          <a:xfrm>
            <a:off x="5132292" y="4051215"/>
            <a:ext cx="656410" cy="656410"/>
          </a:xfrm>
          <a:custGeom>
            <a:avLst/>
            <a:gdLst/>
            <a:ahLst/>
            <a:cxnLst/>
            <a:rect l="l" t="t" r="r" b="b"/>
            <a:pathLst>
              <a:path w="1082675" h="1082675">
                <a:moveTo>
                  <a:pt x="0" y="0"/>
                </a:moveTo>
                <a:lnTo>
                  <a:pt x="1082264" y="1082264"/>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83" name="object 183"/>
          <p:cNvSpPr/>
          <p:nvPr/>
        </p:nvSpPr>
        <p:spPr>
          <a:xfrm>
            <a:off x="5132292" y="4127396"/>
            <a:ext cx="580181" cy="580181"/>
          </a:xfrm>
          <a:custGeom>
            <a:avLst/>
            <a:gdLst/>
            <a:ahLst/>
            <a:cxnLst/>
            <a:rect l="l" t="t" r="r" b="b"/>
            <a:pathLst>
              <a:path w="956945" h="956945">
                <a:moveTo>
                  <a:pt x="0" y="0"/>
                </a:moveTo>
                <a:lnTo>
                  <a:pt x="956613" y="956613"/>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84" name="object 184"/>
          <p:cNvSpPr/>
          <p:nvPr/>
        </p:nvSpPr>
        <p:spPr>
          <a:xfrm>
            <a:off x="5132292" y="4203575"/>
            <a:ext cx="503954" cy="503954"/>
          </a:xfrm>
          <a:custGeom>
            <a:avLst/>
            <a:gdLst/>
            <a:ahLst/>
            <a:cxnLst/>
            <a:rect l="l" t="t" r="r" b="b"/>
            <a:pathLst>
              <a:path w="831215" h="831215">
                <a:moveTo>
                  <a:pt x="0" y="0"/>
                </a:moveTo>
                <a:lnTo>
                  <a:pt x="830963" y="830963"/>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85" name="object 185"/>
          <p:cNvSpPr/>
          <p:nvPr/>
        </p:nvSpPr>
        <p:spPr>
          <a:xfrm>
            <a:off x="5132292" y="4279756"/>
            <a:ext cx="427725" cy="427725"/>
          </a:xfrm>
          <a:custGeom>
            <a:avLst/>
            <a:gdLst/>
            <a:ahLst/>
            <a:cxnLst/>
            <a:rect l="l" t="t" r="r" b="b"/>
            <a:pathLst>
              <a:path w="705484" h="705484">
                <a:moveTo>
                  <a:pt x="0" y="0"/>
                </a:moveTo>
                <a:lnTo>
                  <a:pt x="705312" y="70531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86" name="object 186"/>
          <p:cNvSpPr/>
          <p:nvPr/>
        </p:nvSpPr>
        <p:spPr>
          <a:xfrm>
            <a:off x="5132292" y="4355936"/>
            <a:ext cx="351497" cy="351497"/>
          </a:xfrm>
          <a:custGeom>
            <a:avLst/>
            <a:gdLst/>
            <a:ahLst/>
            <a:cxnLst/>
            <a:rect l="l" t="t" r="r" b="b"/>
            <a:pathLst>
              <a:path w="579754" h="579754">
                <a:moveTo>
                  <a:pt x="0" y="0"/>
                </a:moveTo>
                <a:lnTo>
                  <a:pt x="579661" y="579661"/>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87" name="object 187"/>
          <p:cNvSpPr/>
          <p:nvPr/>
        </p:nvSpPr>
        <p:spPr>
          <a:xfrm>
            <a:off x="5132292" y="4432116"/>
            <a:ext cx="275269" cy="275269"/>
          </a:xfrm>
          <a:custGeom>
            <a:avLst/>
            <a:gdLst/>
            <a:ahLst/>
            <a:cxnLst/>
            <a:rect l="l" t="t" r="r" b="b"/>
            <a:pathLst>
              <a:path w="454025" h="454025">
                <a:moveTo>
                  <a:pt x="0" y="0"/>
                </a:moveTo>
                <a:lnTo>
                  <a:pt x="454011" y="454011"/>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88" name="object 188"/>
          <p:cNvSpPr/>
          <p:nvPr/>
        </p:nvSpPr>
        <p:spPr>
          <a:xfrm>
            <a:off x="5132291" y="4508296"/>
            <a:ext cx="199426" cy="199426"/>
          </a:xfrm>
          <a:custGeom>
            <a:avLst/>
            <a:gdLst/>
            <a:ahLst/>
            <a:cxnLst/>
            <a:rect l="l" t="t" r="r" b="b"/>
            <a:pathLst>
              <a:path w="328929" h="328929">
                <a:moveTo>
                  <a:pt x="0" y="0"/>
                </a:moveTo>
                <a:lnTo>
                  <a:pt x="328360" y="328360"/>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89" name="object 189"/>
          <p:cNvSpPr/>
          <p:nvPr/>
        </p:nvSpPr>
        <p:spPr>
          <a:xfrm>
            <a:off x="5132292" y="4584476"/>
            <a:ext cx="123197" cy="123197"/>
          </a:xfrm>
          <a:custGeom>
            <a:avLst/>
            <a:gdLst/>
            <a:ahLst/>
            <a:cxnLst/>
            <a:rect l="l" t="t" r="r" b="b"/>
            <a:pathLst>
              <a:path w="203200" h="203200">
                <a:moveTo>
                  <a:pt x="0" y="0"/>
                </a:moveTo>
                <a:lnTo>
                  <a:pt x="202710" y="202710"/>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90" name="object 190"/>
          <p:cNvSpPr/>
          <p:nvPr/>
        </p:nvSpPr>
        <p:spPr>
          <a:xfrm>
            <a:off x="5132291" y="4660656"/>
            <a:ext cx="46969" cy="46969"/>
          </a:xfrm>
          <a:custGeom>
            <a:avLst/>
            <a:gdLst/>
            <a:ahLst/>
            <a:cxnLst/>
            <a:rect l="l" t="t" r="r" b="b"/>
            <a:pathLst>
              <a:path w="77470" h="77470">
                <a:moveTo>
                  <a:pt x="0" y="0"/>
                </a:moveTo>
                <a:lnTo>
                  <a:pt x="77059" y="77059"/>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91" name="object 191"/>
          <p:cNvSpPr/>
          <p:nvPr/>
        </p:nvSpPr>
        <p:spPr>
          <a:xfrm>
            <a:off x="6852209" y="4704316"/>
            <a:ext cx="3850" cy="3850"/>
          </a:xfrm>
          <a:custGeom>
            <a:avLst/>
            <a:gdLst/>
            <a:ahLst/>
            <a:cxnLst/>
            <a:rect l="l" t="t" r="r" b="b"/>
            <a:pathLst>
              <a:path w="6350" h="6350">
                <a:moveTo>
                  <a:pt x="0" y="0"/>
                </a:moveTo>
                <a:lnTo>
                  <a:pt x="6128" y="6128"/>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92" name="object 192"/>
          <p:cNvSpPr/>
          <p:nvPr/>
        </p:nvSpPr>
        <p:spPr>
          <a:xfrm>
            <a:off x="6776029" y="4704316"/>
            <a:ext cx="80078" cy="80078"/>
          </a:xfrm>
          <a:custGeom>
            <a:avLst/>
            <a:gdLst/>
            <a:ahLst/>
            <a:cxnLst/>
            <a:rect l="l" t="t" r="r" b="b"/>
            <a:pathLst>
              <a:path w="132079" h="132079">
                <a:moveTo>
                  <a:pt x="0" y="0"/>
                </a:moveTo>
                <a:lnTo>
                  <a:pt x="131778" y="131778"/>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93" name="object 193"/>
          <p:cNvSpPr/>
          <p:nvPr/>
        </p:nvSpPr>
        <p:spPr>
          <a:xfrm>
            <a:off x="6699850" y="4704316"/>
            <a:ext cx="156306" cy="156306"/>
          </a:xfrm>
          <a:custGeom>
            <a:avLst/>
            <a:gdLst/>
            <a:ahLst/>
            <a:cxnLst/>
            <a:rect l="l" t="t" r="r" b="b"/>
            <a:pathLst>
              <a:path w="257809" h="257809">
                <a:moveTo>
                  <a:pt x="0" y="0"/>
                </a:moveTo>
                <a:lnTo>
                  <a:pt x="257429" y="257429"/>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94" name="object 194"/>
          <p:cNvSpPr txBox="1"/>
          <p:nvPr/>
        </p:nvSpPr>
        <p:spPr>
          <a:xfrm>
            <a:off x="5124591" y="3229530"/>
            <a:ext cx="969793" cy="353712"/>
          </a:xfrm>
          <a:prstGeom prst="rect">
            <a:avLst/>
          </a:prstGeom>
        </p:spPr>
        <p:txBody>
          <a:bodyPr vert="horz" wrap="square" lIns="0" tIns="8470" rIns="0" bIns="0" rtlCol="0">
            <a:spAutoFit/>
          </a:bodyPr>
          <a:lstStyle/>
          <a:p>
            <a:pPr marL="7700" defTabSz="554401">
              <a:spcBef>
                <a:spcPts val="67"/>
              </a:spcBef>
            </a:pPr>
            <a:r>
              <a:rPr sz="2243" b="1" dirty="0">
                <a:solidFill>
                  <a:prstClr val="black"/>
                </a:solidFill>
                <a:latin typeface="Brooklyn Bold"/>
                <a:cs typeface="Brooklyn Bold"/>
              </a:rPr>
              <a:t>Devices</a:t>
            </a:r>
            <a:endParaRPr sz="2243">
              <a:solidFill>
                <a:prstClr val="black"/>
              </a:solidFill>
              <a:latin typeface="Brooklyn Bold"/>
              <a:cs typeface="Brooklyn Bold"/>
            </a:endParaRPr>
          </a:p>
        </p:txBody>
      </p:sp>
      <p:sp>
        <p:nvSpPr>
          <p:cNvPr id="195" name="object 195"/>
          <p:cNvSpPr/>
          <p:nvPr/>
        </p:nvSpPr>
        <p:spPr>
          <a:xfrm>
            <a:off x="5589055" y="3959172"/>
            <a:ext cx="810407" cy="549768"/>
          </a:xfrm>
          <a:custGeom>
            <a:avLst/>
            <a:gdLst/>
            <a:ahLst/>
            <a:cxnLst/>
            <a:rect l="l" t="t" r="r" b="b"/>
            <a:pathLst>
              <a:path w="1336675" h="906779">
                <a:moveTo>
                  <a:pt x="311592" y="352544"/>
                </a:moveTo>
                <a:lnTo>
                  <a:pt x="42909" y="352544"/>
                </a:lnTo>
                <a:lnTo>
                  <a:pt x="26248" y="355630"/>
                </a:lnTo>
                <a:lnTo>
                  <a:pt x="12604" y="364033"/>
                </a:lnTo>
                <a:lnTo>
                  <a:pt x="3385" y="376468"/>
                </a:lnTo>
                <a:lnTo>
                  <a:pt x="0" y="391652"/>
                </a:lnTo>
                <a:lnTo>
                  <a:pt x="0" y="867554"/>
                </a:lnTo>
                <a:lnTo>
                  <a:pt x="3385" y="882744"/>
                </a:lnTo>
                <a:lnTo>
                  <a:pt x="12604" y="895183"/>
                </a:lnTo>
                <a:lnTo>
                  <a:pt x="26248" y="903587"/>
                </a:lnTo>
                <a:lnTo>
                  <a:pt x="42909" y="906673"/>
                </a:lnTo>
                <a:lnTo>
                  <a:pt x="311592" y="906673"/>
                </a:lnTo>
                <a:lnTo>
                  <a:pt x="328245" y="903587"/>
                </a:lnTo>
                <a:lnTo>
                  <a:pt x="341890" y="895183"/>
                </a:lnTo>
                <a:lnTo>
                  <a:pt x="351113" y="882744"/>
                </a:lnTo>
                <a:lnTo>
                  <a:pt x="354207" y="868874"/>
                </a:lnTo>
                <a:lnTo>
                  <a:pt x="140561" y="868874"/>
                </a:lnTo>
                <a:lnTo>
                  <a:pt x="130443" y="866996"/>
                </a:lnTo>
                <a:lnTo>
                  <a:pt x="122159" y="861901"/>
                </a:lnTo>
                <a:lnTo>
                  <a:pt x="116564" y="854351"/>
                </a:lnTo>
                <a:lnTo>
                  <a:pt x="114509" y="845105"/>
                </a:lnTo>
                <a:lnTo>
                  <a:pt x="116564" y="835867"/>
                </a:lnTo>
                <a:lnTo>
                  <a:pt x="122159" y="828325"/>
                </a:lnTo>
                <a:lnTo>
                  <a:pt x="130443" y="823241"/>
                </a:lnTo>
                <a:lnTo>
                  <a:pt x="140561" y="821378"/>
                </a:lnTo>
                <a:lnTo>
                  <a:pt x="728582" y="821378"/>
                </a:lnTo>
                <a:lnTo>
                  <a:pt x="735498" y="817119"/>
                </a:lnTo>
                <a:lnTo>
                  <a:pt x="744724" y="804680"/>
                </a:lnTo>
                <a:lnTo>
                  <a:pt x="748113" y="789494"/>
                </a:lnTo>
                <a:lnTo>
                  <a:pt x="748113" y="787222"/>
                </a:lnTo>
                <a:lnTo>
                  <a:pt x="490927" y="787222"/>
                </a:lnTo>
                <a:lnTo>
                  <a:pt x="480815" y="785344"/>
                </a:lnTo>
                <a:lnTo>
                  <a:pt x="476702" y="782813"/>
                </a:lnTo>
                <a:lnTo>
                  <a:pt x="65579" y="782813"/>
                </a:lnTo>
                <a:lnTo>
                  <a:pt x="58291" y="776185"/>
                </a:lnTo>
                <a:lnTo>
                  <a:pt x="58291" y="411903"/>
                </a:lnTo>
                <a:lnTo>
                  <a:pt x="65579" y="405275"/>
                </a:lnTo>
                <a:lnTo>
                  <a:pt x="354502" y="405275"/>
                </a:lnTo>
                <a:lnTo>
                  <a:pt x="354502" y="387516"/>
                </a:lnTo>
                <a:lnTo>
                  <a:pt x="325209" y="354596"/>
                </a:lnTo>
                <a:lnTo>
                  <a:pt x="311592" y="352544"/>
                </a:lnTo>
                <a:close/>
              </a:path>
              <a:path w="1336675" h="906779">
                <a:moveTo>
                  <a:pt x="728582" y="821378"/>
                </a:moveTo>
                <a:lnTo>
                  <a:pt x="212852" y="821378"/>
                </a:lnTo>
                <a:lnTo>
                  <a:pt x="223009" y="823241"/>
                </a:lnTo>
                <a:lnTo>
                  <a:pt x="231288" y="828325"/>
                </a:lnTo>
                <a:lnTo>
                  <a:pt x="236862" y="835867"/>
                </a:lnTo>
                <a:lnTo>
                  <a:pt x="238903" y="845105"/>
                </a:lnTo>
                <a:lnTo>
                  <a:pt x="236862" y="854351"/>
                </a:lnTo>
                <a:lnTo>
                  <a:pt x="231288" y="861901"/>
                </a:lnTo>
                <a:lnTo>
                  <a:pt x="223009" y="866996"/>
                </a:lnTo>
                <a:lnTo>
                  <a:pt x="212852" y="868874"/>
                </a:lnTo>
                <a:lnTo>
                  <a:pt x="354207" y="868874"/>
                </a:lnTo>
                <a:lnTo>
                  <a:pt x="354502" y="867554"/>
                </a:lnTo>
                <a:lnTo>
                  <a:pt x="354502" y="828613"/>
                </a:lnTo>
                <a:lnTo>
                  <a:pt x="705182" y="828613"/>
                </a:lnTo>
                <a:lnTo>
                  <a:pt x="721847" y="825525"/>
                </a:lnTo>
                <a:lnTo>
                  <a:pt x="728582" y="821378"/>
                </a:lnTo>
                <a:close/>
              </a:path>
              <a:path w="1336675" h="906779">
                <a:moveTo>
                  <a:pt x="654532" y="739736"/>
                </a:moveTo>
                <a:lnTo>
                  <a:pt x="563218" y="739736"/>
                </a:lnTo>
                <a:lnTo>
                  <a:pt x="573380" y="741597"/>
                </a:lnTo>
                <a:lnTo>
                  <a:pt x="581658" y="746674"/>
                </a:lnTo>
                <a:lnTo>
                  <a:pt x="587229" y="754212"/>
                </a:lnTo>
                <a:lnTo>
                  <a:pt x="589270" y="763453"/>
                </a:lnTo>
                <a:lnTo>
                  <a:pt x="587229" y="772699"/>
                </a:lnTo>
                <a:lnTo>
                  <a:pt x="581658" y="780249"/>
                </a:lnTo>
                <a:lnTo>
                  <a:pt x="573380" y="785344"/>
                </a:lnTo>
                <a:lnTo>
                  <a:pt x="563218" y="787222"/>
                </a:lnTo>
                <a:lnTo>
                  <a:pt x="657540" y="787222"/>
                </a:lnTo>
                <a:lnTo>
                  <a:pt x="646928" y="785315"/>
                </a:lnTo>
                <a:lnTo>
                  <a:pt x="638284" y="780164"/>
                </a:lnTo>
                <a:lnTo>
                  <a:pt x="632466" y="772532"/>
                </a:lnTo>
                <a:lnTo>
                  <a:pt x="630336" y="763180"/>
                </a:lnTo>
                <a:lnTo>
                  <a:pt x="632466" y="753846"/>
                </a:lnTo>
                <a:lnTo>
                  <a:pt x="638284" y="746224"/>
                </a:lnTo>
                <a:lnTo>
                  <a:pt x="646928" y="741086"/>
                </a:lnTo>
                <a:lnTo>
                  <a:pt x="654532" y="739736"/>
                </a:lnTo>
                <a:close/>
              </a:path>
              <a:path w="1336675" h="906779">
                <a:moveTo>
                  <a:pt x="748113" y="739202"/>
                </a:moveTo>
                <a:lnTo>
                  <a:pt x="657540" y="739202"/>
                </a:lnTo>
                <a:lnTo>
                  <a:pt x="668086" y="741086"/>
                </a:lnTo>
                <a:lnTo>
                  <a:pt x="676718" y="746224"/>
                </a:lnTo>
                <a:lnTo>
                  <a:pt x="682550" y="753846"/>
                </a:lnTo>
                <a:lnTo>
                  <a:pt x="684691" y="763180"/>
                </a:lnTo>
                <a:lnTo>
                  <a:pt x="682550" y="772532"/>
                </a:lnTo>
                <a:lnTo>
                  <a:pt x="676718" y="780164"/>
                </a:lnTo>
                <a:lnTo>
                  <a:pt x="668086" y="785315"/>
                </a:lnTo>
                <a:lnTo>
                  <a:pt x="657540" y="787222"/>
                </a:lnTo>
                <a:lnTo>
                  <a:pt x="748113" y="787222"/>
                </a:lnTo>
                <a:lnTo>
                  <a:pt x="748113" y="739202"/>
                </a:lnTo>
                <a:close/>
              </a:path>
              <a:path w="1336675" h="906779">
                <a:moveTo>
                  <a:pt x="354502" y="405275"/>
                </a:moveTo>
                <a:lnTo>
                  <a:pt x="288944" y="405275"/>
                </a:lnTo>
                <a:lnTo>
                  <a:pt x="296210" y="411903"/>
                </a:lnTo>
                <a:lnTo>
                  <a:pt x="296210" y="776185"/>
                </a:lnTo>
                <a:lnTo>
                  <a:pt x="288944" y="782813"/>
                </a:lnTo>
                <a:lnTo>
                  <a:pt x="476702" y="782813"/>
                </a:lnTo>
                <a:lnTo>
                  <a:pt x="472535" y="780249"/>
                </a:lnTo>
                <a:lnTo>
                  <a:pt x="466940" y="772699"/>
                </a:lnTo>
                <a:lnTo>
                  <a:pt x="464886" y="763453"/>
                </a:lnTo>
                <a:lnTo>
                  <a:pt x="466940" y="754212"/>
                </a:lnTo>
                <a:lnTo>
                  <a:pt x="472535" y="746674"/>
                </a:lnTo>
                <a:lnTo>
                  <a:pt x="480815" y="741597"/>
                </a:lnTo>
                <a:lnTo>
                  <a:pt x="490927" y="739736"/>
                </a:lnTo>
                <a:lnTo>
                  <a:pt x="654532" y="739736"/>
                </a:lnTo>
                <a:lnTo>
                  <a:pt x="657540" y="739202"/>
                </a:lnTo>
                <a:lnTo>
                  <a:pt x="748113" y="739202"/>
                </a:lnTo>
                <a:lnTo>
                  <a:pt x="748113" y="698743"/>
                </a:lnTo>
                <a:lnTo>
                  <a:pt x="354502" y="698743"/>
                </a:lnTo>
                <a:lnTo>
                  <a:pt x="354502" y="405275"/>
                </a:lnTo>
                <a:close/>
              </a:path>
              <a:path w="1336675" h="906779">
                <a:moveTo>
                  <a:pt x="748113" y="229008"/>
                </a:moveTo>
                <a:lnTo>
                  <a:pt x="682544" y="229008"/>
                </a:lnTo>
                <a:lnTo>
                  <a:pt x="689821" y="235636"/>
                </a:lnTo>
                <a:lnTo>
                  <a:pt x="689821" y="692115"/>
                </a:lnTo>
                <a:lnTo>
                  <a:pt x="682544" y="698743"/>
                </a:lnTo>
                <a:lnTo>
                  <a:pt x="748113" y="698743"/>
                </a:lnTo>
                <a:lnTo>
                  <a:pt x="748113" y="601353"/>
                </a:lnTo>
                <a:lnTo>
                  <a:pt x="1283908" y="601353"/>
                </a:lnTo>
                <a:lnTo>
                  <a:pt x="1304250" y="597611"/>
                </a:lnTo>
                <a:lnTo>
                  <a:pt x="1320865" y="587406"/>
                </a:lnTo>
                <a:lnTo>
                  <a:pt x="1332070" y="572269"/>
                </a:lnTo>
                <a:lnTo>
                  <a:pt x="1334793" y="559982"/>
                </a:lnTo>
                <a:lnTo>
                  <a:pt x="748113" y="559982"/>
                </a:lnTo>
                <a:lnTo>
                  <a:pt x="748113" y="512340"/>
                </a:lnTo>
                <a:lnTo>
                  <a:pt x="1308314" y="512340"/>
                </a:lnTo>
                <a:lnTo>
                  <a:pt x="1304250" y="509843"/>
                </a:lnTo>
                <a:lnTo>
                  <a:pt x="1283908" y="506099"/>
                </a:lnTo>
                <a:lnTo>
                  <a:pt x="1175032" y="506099"/>
                </a:lnTo>
                <a:lnTo>
                  <a:pt x="1175032" y="468320"/>
                </a:lnTo>
                <a:lnTo>
                  <a:pt x="748113" y="468320"/>
                </a:lnTo>
                <a:lnTo>
                  <a:pt x="748113" y="229008"/>
                </a:lnTo>
                <a:close/>
              </a:path>
              <a:path w="1336675" h="906779">
                <a:moveTo>
                  <a:pt x="1308314" y="512340"/>
                </a:moveTo>
                <a:lnTo>
                  <a:pt x="819807" y="512340"/>
                </a:lnTo>
                <a:lnTo>
                  <a:pt x="829973" y="514213"/>
                </a:lnTo>
                <a:lnTo>
                  <a:pt x="838282" y="519319"/>
                </a:lnTo>
                <a:lnTo>
                  <a:pt x="843886" y="526891"/>
                </a:lnTo>
                <a:lnTo>
                  <a:pt x="845942" y="536161"/>
                </a:lnTo>
                <a:lnTo>
                  <a:pt x="843886" y="545436"/>
                </a:lnTo>
                <a:lnTo>
                  <a:pt x="838282" y="553008"/>
                </a:lnTo>
                <a:lnTo>
                  <a:pt x="829973" y="558111"/>
                </a:lnTo>
                <a:lnTo>
                  <a:pt x="819807" y="559982"/>
                </a:lnTo>
                <a:lnTo>
                  <a:pt x="1334793" y="559982"/>
                </a:lnTo>
                <a:lnTo>
                  <a:pt x="1336179" y="553731"/>
                </a:lnTo>
                <a:lnTo>
                  <a:pt x="1332070" y="535192"/>
                </a:lnTo>
                <a:lnTo>
                  <a:pt x="1320865" y="520052"/>
                </a:lnTo>
                <a:lnTo>
                  <a:pt x="1308314" y="512340"/>
                </a:lnTo>
                <a:close/>
              </a:path>
              <a:path w="1336675" h="906779">
                <a:moveTo>
                  <a:pt x="1175032" y="52731"/>
                </a:moveTo>
                <a:lnTo>
                  <a:pt x="1109484" y="52731"/>
                </a:lnTo>
                <a:lnTo>
                  <a:pt x="1116761" y="59359"/>
                </a:lnTo>
                <a:lnTo>
                  <a:pt x="1116761" y="461692"/>
                </a:lnTo>
                <a:lnTo>
                  <a:pt x="1109484" y="468320"/>
                </a:lnTo>
                <a:lnTo>
                  <a:pt x="1175032" y="468320"/>
                </a:lnTo>
                <a:lnTo>
                  <a:pt x="1175032" y="52731"/>
                </a:lnTo>
                <a:close/>
              </a:path>
              <a:path w="1336675" h="906779">
                <a:moveTo>
                  <a:pt x="705182" y="176277"/>
                </a:moveTo>
                <a:lnTo>
                  <a:pt x="218234" y="176277"/>
                </a:lnTo>
                <a:lnTo>
                  <a:pt x="201583" y="179363"/>
                </a:lnTo>
                <a:lnTo>
                  <a:pt x="187941" y="187766"/>
                </a:lnTo>
                <a:lnTo>
                  <a:pt x="178721" y="200202"/>
                </a:lnTo>
                <a:lnTo>
                  <a:pt x="175334" y="215386"/>
                </a:lnTo>
                <a:lnTo>
                  <a:pt x="175334" y="352544"/>
                </a:lnTo>
                <a:lnTo>
                  <a:pt x="233647" y="352544"/>
                </a:lnTo>
                <a:lnTo>
                  <a:pt x="233647" y="235636"/>
                </a:lnTo>
                <a:lnTo>
                  <a:pt x="240914" y="229008"/>
                </a:lnTo>
                <a:lnTo>
                  <a:pt x="748113" y="229008"/>
                </a:lnTo>
                <a:lnTo>
                  <a:pt x="748113" y="215386"/>
                </a:lnTo>
                <a:lnTo>
                  <a:pt x="744724" y="200202"/>
                </a:lnTo>
                <a:lnTo>
                  <a:pt x="735498" y="187766"/>
                </a:lnTo>
                <a:lnTo>
                  <a:pt x="721847" y="179363"/>
                </a:lnTo>
                <a:lnTo>
                  <a:pt x="705182" y="176277"/>
                </a:lnTo>
                <a:close/>
              </a:path>
              <a:path w="1336675" h="906779">
                <a:moveTo>
                  <a:pt x="1132122" y="0"/>
                </a:moveTo>
                <a:lnTo>
                  <a:pt x="395192" y="0"/>
                </a:lnTo>
                <a:lnTo>
                  <a:pt x="378530" y="3086"/>
                </a:lnTo>
                <a:lnTo>
                  <a:pt x="364886" y="11489"/>
                </a:lnTo>
                <a:lnTo>
                  <a:pt x="355668" y="23924"/>
                </a:lnTo>
                <a:lnTo>
                  <a:pt x="352282" y="39108"/>
                </a:lnTo>
                <a:lnTo>
                  <a:pt x="352282" y="176277"/>
                </a:lnTo>
                <a:lnTo>
                  <a:pt x="410573" y="176277"/>
                </a:lnTo>
                <a:lnTo>
                  <a:pt x="410573" y="59359"/>
                </a:lnTo>
                <a:lnTo>
                  <a:pt x="417840" y="52731"/>
                </a:lnTo>
                <a:lnTo>
                  <a:pt x="1175032" y="52731"/>
                </a:lnTo>
                <a:lnTo>
                  <a:pt x="1175032" y="39108"/>
                </a:lnTo>
                <a:lnTo>
                  <a:pt x="1171648" y="23924"/>
                </a:lnTo>
                <a:lnTo>
                  <a:pt x="1162431" y="11489"/>
                </a:lnTo>
                <a:lnTo>
                  <a:pt x="1148788" y="3086"/>
                </a:lnTo>
                <a:lnTo>
                  <a:pt x="1132122" y="0"/>
                </a:lnTo>
                <a:close/>
              </a:path>
            </a:pathLst>
          </a:custGeom>
          <a:solidFill>
            <a:srgbClr val="FFFFFF"/>
          </a:solidFill>
        </p:spPr>
        <p:txBody>
          <a:bodyPr wrap="square" lIns="0" tIns="0" rIns="0" bIns="0" rtlCol="0"/>
          <a:lstStyle/>
          <a:p>
            <a:pPr defTabSz="554401"/>
            <a:endParaRPr sz="1091">
              <a:solidFill>
                <a:prstClr val="black"/>
              </a:solidFill>
              <a:latin typeface="Calibri"/>
            </a:endParaRPr>
          </a:p>
        </p:txBody>
      </p:sp>
      <p:sp>
        <p:nvSpPr>
          <p:cNvPr id="200" name="object 200"/>
          <p:cNvSpPr/>
          <p:nvPr/>
        </p:nvSpPr>
        <p:spPr>
          <a:xfrm>
            <a:off x="457022" y="5943967"/>
            <a:ext cx="2279149" cy="456985"/>
          </a:xfrm>
          <a:custGeom>
            <a:avLst/>
            <a:gdLst/>
            <a:ahLst/>
            <a:cxnLst/>
            <a:rect l="l" t="t" r="r" b="b"/>
            <a:pathLst>
              <a:path w="3759200" h="753745">
                <a:moveTo>
                  <a:pt x="1518634" y="611929"/>
                </a:moveTo>
                <a:lnTo>
                  <a:pt x="1486949" y="611929"/>
                </a:lnTo>
                <a:lnTo>
                  <a:pt x="1486949" y="719789"/>
                </a:lnTo>
                <a:lnTo>
                  <a:pt x="1520875" y="753725"/>
                </a:lnTo>
                <a:lnTo>
                  <a:pt x="1576182" y="738700"/>
                </a:lnTo>
                <a:lnTo>
                  <a:pt x="1607877" y="738700"/>
                </a:lnTo>
                <a:lnTo>
                  <a:pt x="1607877" y="722574"/>
                </a:lnTo>
                <a:lnTo>
                  <a:pt x="1533094" y="722574"/>
                </a:lnTo>
                <a:lnTo>
                  <a:pt x="1518634" y="708125"/>
                </a:lnTo>
                <a:lnTo>
                  <a:pt x="1518634" y="611929"/>
                </a:lnTo>
                <a:close/>
              </a:path>
              <a:path w="3759200" h="753745">
                <a:moveTo>
                  <a:pt x="1607877" y="738700"/>
                </a:moveTo>
                <a:lnTo>
                  <a:pt x="1576182" y="738700"/>
                </a:lnTo>
                <a:lnTo>
                  <a:pt x="1576182" y="750950"/>
                </a:lnTo>
                <a:lnTo>
                  <a:pt x="1607877" y="750950"/>
                </a:lnTo>
                <a:lnTo>
                  <a:pt x="1607877" y="738700"/>
                </a:lnTo>
                <a:close/>
              </a:path>
              <a:path w="3759200" h="753745">
                <a:moveTo>
                  <a:pt x="1607877" y="611929"/>
                </a:moveTo>
                <a:lnTo>
                  <a:pt x="1576182" y="611929"/>
                </a:lnTo>
                <a:lnTo>
                  <a:pt x="1576182" y="710899"/>
                </a:lnTo>
                <a:lnTo>
                  <a:pt x="1533094" y="722574"/>
                </a:lnTo>
                <a:lnTo>
                  <a:pt x="1607877" y="722574"/>
                </a:lnTo>
                <a:lnTo>
                  <a:pt x="1607877" y="611929"/>
                </a:lnTo>
                <a:close/>
              </a:path>
              <a:path w="3759200" h="753745">
                <a:moveTo>
                  <a:pt x="1667111" y="611949"/>
                </a:moveTo>
                <a:lnTo>
                  <a:pt x="1635416" y="611949"/>
                </a:lnTo>
                <a:lnTo>
                  <a:pt x="1635416" y="750950"/>
                </a:lnTo>
                <a:lnTo>
                  <a:pt x="1667111" y="750950"/>
                </a:lnTo>
                <a:lnTo>
                  <a:pt x="1667111" y="611949"/>
                </a:lnTo>
                <a:close/>
              </a:path>
              <a:path w="3759200" h="753745">
                <a:moveTo>
                  <a:pt x="1953971" y="611929"/>
                </a:moveTo>
                <a:lnTo>
                  <a:pt x="1921459" y="611929"/>
                </a:lnTo>
                <a:lnTo>
                  <a:pt x="1946192" y="750950"/>
                </a:lnTo>
                <a:lnTo>
                  <a:pt x="1994578" y="750950"/>
                </a:lnTo>
                <a:lnTo>
                  <a:pt x="2001305" y="719789"/>
                </a:lnTo>
                <a:lnTo>
                  <a:pt x="1971782" y="719789"/>
                </a:lnTo>
                <a:lnTo>
                  <a:pt x="1953971" y="611929"/>
                </a:lnTo>
                <a:close/>
              </a:path>
              <a:path w="3759200" h="753745">
                <a:moveTo>
                  <a:pt x="2047201" y="642786"/>
                </a:moveTo>
                <a:lnTo>
                  <a:pt x="2019048" y="642786"/>
                </a:lnTo>
                <a:lnTo>
                  <a:pt x="2042388" y="750950"/>
                </a:lnTo>
                <a:lnTo>
                  <a:pt x="2090753" y="750950"/>
                </a:lnTo>
                <a:lnTo>
                  <a:pt x="2096296" y="719789"/>
                </a:lnTo>
                <a:lnTo>
                  <a:pt x="2064073" y="719789"/>
                </a:lnTo>
                <a:lnTo>
                  <a:pt x="2047201" y="642786"/>
                </a:lnTo>
                <a:close/>
              </a:path>
              <a:path w="3759200" h="753745">
                <a:moveTo>
                  <a:pt x="2040440" y="611929"/>
                </a:moveTo>
                <a:lnTo>
                  <a:pt x="1996515" y="611929"/>
                </a:lnTo>
                <a:lnTo>
                  <a:pt x="1972882" y="719789"/>
                </a:lnTo>
                <a:lnTo>
                  <a:pt x="2001305" y="719789"/>
                </a:lnTo>
                <a:lnTo>
                  <a:pt x="2017928" y="642786"/>
                </a:lnTo>
                <a:lnTo>
                  <a:pt x="2047201" y="642786"/>
                </a:lnTo>
                <a:lnTo>
                  <a:pt x="2040440" y="611929"/>
                </a:lnTo>
                <a:close/>
              </a:path>
              <a:path w="3759200" h="753745">
                <a:moveTo>
                  <a:pt x="2115485" y="611929"/>
                </a:moveTo>
                <a:lnTo>
                  <a:pt x="2082983" y="611929"/>
                </a:lnTo>
                <a:lnTo>
                  <a:pt x="2065193" y="719789"/>
                </a:lnTo>
                <a:lnTo>
                  <a:pt x="2096296" y="719789"/>
                </a:lnTo>
                <a:lnTo>
                  <a:pt x="2115485" y="611929"/>
                </a:lnTo>
                <a:close/>
              </a:path>
              <a:path w="3759200" h="753745">
                <a:moveTo>
                  <a:pt x="2170268" y="611949"/>
                </a:moveTo>
                <a:lnTo>
                  <a:pt x="2138573" y="611949"/>
                </a:lnTo>
                <a:lnTo>
                  <a:pt x="2138573" y="750950"/>
                </a:lnTo>
                <a:lnTo>
                  <a:pt x="2170268" y="750950"/>
                </a:lnTo>
                <a:lnTo>
                  <a:pt x="2170268" y="611949"/>
                </a:lnTo>
                <a:close/>
              </a:path>
              <a:path w="3759200" h="753745">
                <a:moveTo>
                  <a:pt x="1801086" y="640566"/>
                </a:moveTo>
                <a:lnTo>
                  <a:pt x="1769370" y="640566"/>
                </a:lnTo>
                <a:lnTo>
                  <a:pt x="1769370" y="726197"/>
                </a:lnTo>
                <a:lnTo>
                  <a:pt x="1794123" y="750950"/>
                </a:lnTo>
                <a:lnTo>
                  <a:pt x="1831378" y="750950"/>
                </a:lnTo>
                <a:lnTo>
                  <a:pt x="1831378" y="722313"/>
                </a:lnTo>
                <a:lnTo>
                  <a:pt x="1809431" y="722313"/>
                </a:lnTo>
                <a:lnTo>
                  <a:pt x="1801086" y="713967"/>
                </a:lnTo>
                <a:lnTo>
                  <a:pt x="1801086" y="640566"/>
                </a:lnTo>
                <a:close/>
              </a:path>
              <a:path w="3759200" h="753745">
                <a:moveTo>
                  <a:pt x="1836928" y="611929"/>
                </a:moveTo>
                <a:lnTo>
                  <a:pt x="1747140" y="611929"/>
                </a:lnTo>
                <a:lnTo>
                  <a:pt x="1747140" y="640566"/>
                </a:lnTo>
                <a:lnTo>
                  <a:pt x="1836928" y="640566"/>
                </a:lnTo>
                <a:lnTo>
                  <a:pt x="1836928" y="611929"/>
                </a:lnTo>
                <a:close/>
              </a:path>
              <a:path w="3759200" h="753745">
                <a:moveTo>
                  <a:pt x="1801086" y="581354"/>
                </a:moveTo>
                <a:lnTo>
                  <a:pt x="1769370" y="581354"/>
                </a:lnTo>
                <a:lnTo>
                  <a:pt x="1769370" y="611929"/>
                </a:lnTo>
                <a:lnTo>
                  <a:pt x="1801086" y="611929"/>
                </a:lnTo>
                <a:lnTo>
                  <a:pt x="1801086" y="581354"/>
                </a:lnTo>
                <a:close/>
              </a:path>
              <a:path w="3759200" h="753745">
                <a:moveTo>
                  <a:pt x="2244769" y="640566"/>
                </a:moveTo>
                <a:lnTo>
                  <a:pt x="2213073" y="640566"/>
                </a:lnTo>
                <a:lnTo>
                  <a:pt x="2213073" y="726197"/>
                </a:lnTo>
                <a:lnTo>
                  <a:pt x="2237816" y="750950"/>
                </a:lnTo>
                <a:lnTo>
                  <a:pt x="2275072" y="750950"/>
                </a:lnTo>
                <a:lnTo>
                  <a:pt x="2275072" y="722313"/>
                </a:lnTo>
                <a:lnTo>
                  <a:pt x="2253093" y="722313"/>
                </a:lnTo>
                <a:lnTo>
                  <a:pt x="2244769" y="713967"/>
                </a:lnTo>
                <a:lnTo>
                  <a:pt x="2244769" y="640566"/>
                </a:lnTo>
                <a:close/>
              </a:path>
              <a:path w="3759200" h="753745">
                <a:moveTo>
                  <a:pt x="2280632" y="611929"/>
                </a:moveTo>
                <a:lnTo>
                  <a:pt x="2190823" y="611929"/>
                </a:lnTo>
                <a:lnTo>
                  <a:pt x="2190823" y="640566"/>
                </a:lnTo>
                <a:lnTo>
                  <a:pt x="2280632" y="640566"/>
                </a:lnTo>
                <a:lnTo>
                  <a:pt x="2280632" y="611929"/>
                </a:lnTo>
                <a:close/>
              </a:path>
              <a:path w="3759200" h="753745">
                <a:moveTo>
                  <a:pt x="2244769" y="581354"/>
                </a:moveTo>
                <a:lnTo>
                  <a:pt x="2213073" y="581354"/>
                </a:lnTo>
                <a:lnTo>
                  <a:pt x="2213073" y="611929"/>
                </a:lnTo>
                <a:lnTo>
                  <a:pt x="2244769" y="611929"/>
                </a:lnTo>
                <a:lnTo>
                  <a:pt x="2244769" y="581354"/>
                </a:lnTo>
                <a:close/>
              </a:path>
              <a:path w="3759200" h="753745">
                <a:moveTo>
                  <a:pt x="1425799" y="561899"/>
                </a:moveTo>
                <a:lnTo>
                  <a:pt x="1323205" y="561899"/>
                </a:lnTo>
                <a:lnTo>
                  <a:pt x="1323205" y="750950"/>
                </a:lnTo>
                <a:lnTo>
                  <a:pt x="1428019" y="750950"/>
                </a:lnTo>
                <a:lnTo>
                  <a:pt x="1456639" y="722313"/>
                </a:lnTo>
                <a:lnTo>
                  <a:pt x="1354901" y="722313"/>
                </a:lnTo>
                <a:lnTo>
                  <a:pt x="1354901" y="667822"/>
                </a:lnTo>
                <a:lnTo>
                  <a:pt x="1453986" y="667822"/>
                </a:lnTo>
                <a:lnTo>
                  <a:pt x="1438584" y="652252"/>
                </a:lnTo>
                <a:lnTo>
                  <a:pt x="1451652" y="639184"/>
                </a:lnTo>
                <a:lnTo>
                  <a:pt x="1354901" y="639184"/>
                </a:lnTo>
                <a:lnTo>
                  <a:pt x="1354901" y="590536"/>
                </a:lnTo>
                <a:lnTo>
                  <a:pt x="1454437" y="590536"/>
                </a:lnTo>
                <a:lnTo>
                  <a:pt x="1425799" y="561899"/>
                </a:lnTo>
                <a:close/>
              </a:path>
              <a:path w="3759200" h="753745">
                <a:moveTo>
                  <a:pt x="1453986" y="667822"/>
                </a:moveTo>
                <a:lnTo>
                  <a:pt x="1413831" y="667822"/>
                </a:lnTo>
                <a:lnTo>
                  <a:pt x="1430804" y="684774"/>
                </a:lnTo>
                <a:lnTo>
                  <a:pt x="1430804" y="705067"/>
                </a:lnTo>
                <a:lnTo>
                  <a:pt x="1413831" y="722313"/>
                </a:lnTo>
                <a:lnTo>
                  <a:pt x="1456639" y="722313"/>
                </a:lnTo>
                <a:lnTo>
                  <a:pt x="1462499" y="716449"/>
                </a:lnTo>
                <a:lnTo>
                  <a:pt x="1462499" y="676429"/>
                </a:lnTo>
                <a:lnTo>
                  <a:pt x="1453986" y="667822"/>
                </a:lnTo>
                <a:close/>
              </a:path>
              <a:path w="3759200" h="753745">
                <a:moveTo>
                  <a:pt x="1454437" y="590536"/>
                </a:moveTo>
                <a:lnTo>
                  <a:pt x="1411894" y="590536"/>
                </a:lnTo>
                <a:lnTo>
                  <a:pt x="1424961" y="603866"/>
                </a:lnTo>
                <a:lnTo>
                  <a:pt x="1424961" y="626117"/>
                </a:lnTo>
                <a:lnTo>
                  <a:pt x="1411894" y="639184"/>
                </a:lnTo>
                <a:lnTo>
                  <a:pt x="1451652" y="639184"/>
                </a:lnTo>
                <a:lnTo>
                  <a:pt x="1456657" y="634179"/>
                </a:lnTo>
                <a:lnTo>
                  <a:pt x="1456657" y="592756"/>
                </a:lnTo>
                <a:lnTo>
                  <a:pt x="1454437" y="590536"/>
                </a:lnTo>
                <a:close/>
              </a:path>
              <a:path w="3759200" h="753745">
                <a:moveTo>
                  <a:pt x="2616161" y="561899"/>
                </a:moveTo>
                <a:lnTo>
                  <a:pt x="2565576" y="561899"/>
                </a:lnTo>
                <a:lnTo>
                  <a:pt x="2506897" y="750950"/>
                </a:lnTo>
                <a:lnTo>
                  <a:pt x="2539420" y="750950"/>
                </a:lnTo>
                <a:lnTo>
                  <a:pt x="2553063" y="707025"/>
                </a:lnTo>
                <a:lnTo>
                  <a:pt x="2661198" y="707025"/>
                </a:lnTo>
                <a:lnTo>
                  <a:pt x="2652570" y="679225"/>
                </a:lnTo>
                <a:lnTo>
                  <a:pt x="2561408" y="679225"/>
                </a:lnTo>
                <a:lnTo>
                  <a:pt x="2589209" y="590536"/>
                </a:lnTo>
                <a:lnTo>
                  <a:pt x="2625048" y="590536"/>
                </a:lnTo>
                <a:lnTo>
                  <a:pt x="2616161" y="561899"/>
                </a:lnTo>
                <a:close/>
              </a:path>
              <a:path w="3759200" h="753745">
                <a:moveTo>
                  <a:pt x="2661198" y="707025"/>
                </a:moveTo>
                <a:lnTo>
                  <a:pt x="2628684" y="707025"/>
                </a:lnTo>
                <a:lnTo>
                  <a:pt x="2642296" y="750950"/>
                </a:lnTo>
                <a:lnTo>
                  <a:pt x="2674829" y="750950"/>
                </a:lnTo>
                <a:lnTo>
                  <a:pt x="2661198" y="707025"/>
                </a:lnTo>
                <a:close/>
              </a:path>
              <a:path w="3759200" h="753745">
                <a:moveTo>
                  <a:pt x="2754314" y="590536"/>
                </a:moveTo>
                <a:lnTo>
                  <a:pt x="2722639" y="590536"/>
                </a:lnTo>
                <a:lnTo>
                  <a:pt x="2722639" y="750950"/>
                </a:lnTo>
                <a:lnTo>
                  <a:pt x="2754314" y="750950"/>
                </a:lnTo>
                <a:lnTo>
                  <a:pt x="2754314" y="590536"/>
                </a:lnTo>
                <a:close/>
              </a:path>
              <a:path w="3759200" h="753745">
                <a:moveTo>
                  <a:pt x="2625048" y="590536"/>
                </a:moveTo>
                <a:lnTo>
                  <a:pt x="2592528" y="590536"/>
                </a:lnTo>
                <a:lnTo>
                  <a:pt x="2620339" y="679225"/>
                </a:lnTo>
                <a:lnTo>
                  <a:pt x="2652570" y="679225"/>
                </a:lnTo>
                <a:lnTo>
                  <a:pt x="2625048" y="590536"/>
                </a:lnTo>
                <a:close/>
              </a:path>
              <a:path w="3759200" h="753745">
                <a:moveTo>
                  <a:pt x="2812427" y="561899"/>
                </a:moveTo>
                <a:lnTo>
                  <a:pt x="2664243" y="561899"/>
                </a:lnTo>
                <a:lnTo>
                  <a:pt x="2664243" y="590536"/>
                </a:lnTo>
                <a:lnTo>
                  <a:pt x="2812427" y="590536"/>
                </a:lnTo>
                <a:lnTo>
                  <a:pt x="2812427" y="561899"/>
                </a:lnTo>
                <a:close/>
              </a:path>
              <a:path w="3759200" h="753745">
                <a:moveTo>
                  <a:pt x="2920570" y="561899"/>
                </a:moveTo>
                <a:lnTo>
                  <a:pt x="2859420" y="561899"/>
                </a:lnTo>
                <a:lnTo>
                  <a:pt x="2833264" y="587751"/>
                </a:lnTo>
                <a:lnTo>
                  <a:pt x="2833264" y="620274"/>
                </a:lnTo>
                <a:lnTo>
                  <a:pt x="2858017" y="645310"/>
                </a:lnTo>
                <a:lnTo>
                  <a:pt x="2827442" y="663079"/>
                </a:lnTo>
                <a:lnTo>
                  <a:pt x="2827442" y="720072"/>
                </a:lnTo>
                <a:lnTo>
                  <a:pt x="2858300" y="750950"/>
                </a:lnTo>
                <a:lnTo>
                  <a:pt x="2914183" y="750950"/>
                </a:lnTo>
                <a:lnTo>
                  <a:pt x="2938915" y="726490"/>
                </a:lnTo>
                <a:lnTo>
                  <a:pt x="2981185" y="726490"/>
                </a:lnTo>
                <a:lnTo>
                  <a:pt x="2977006" y="722313"/>
                </a:lnTo>
                <a:lnTo>
                  <a:pt x="2872467" y="722313"/>
                </a:lnTo>
                <a:lnTo>
                  <a:pt x="2859138" y="708962"/>
                </a:lnTo>
                <a:lnTo>
                  <a:pt x="2859138" y="678387"/>
                </a:lnTo>
                <a:lnTo>
                  <a:pt x="2879147" y="666702"/>
                </a:lnTo>
                <a:lnTo>
                  <a:pt x="2921681" y="666702"/>
                </a:lnTo>
                <a:lnTo>
                  <a:pt x="2906120" y="651132"/>
                </a:lnTo>
                <a:lnTo>
                  <a:pt x="2942591" y="630001"/>
                </a:lnTo>
                <a:lnTo>
                  <a:pt x="2884990" y="630001"/>
                </a:lnTo>
                <a:lnTo>
                  <a:pt x="2864959" y="609709"/>
                </a:lnTo>
                <a:lnTo>
                  <a:pt x="2864959" y="599981"/>
                </a:lnTo>
                <a:lnTo>
                  <a:pt x="2874425" y="590536"/>
                </a:lnTo>
                <a:lnTo>
                  <a:pt x="2946423" y="590536"/>
                </a:lnTo>
                <a:lnTo>
                  <a:pt x="2946423" y="587751"/>
                </a:lnTo>
                <a:lnTo>
                  <a:pt x="2920570" y="561899"/>
                </a:lnTo>
                <a:close/>
              </a:path>
              <a:path w="3759200" h="753745">
                <a:moveTo>
                  <a:pt x="2981185" y="726490"/>
                </a:moveTo>
                <a:lnTo>
                  <a:pt x="2938915" y="726490"/>
                </a:lnTo>
                <a:lnTo>
                  <a:pt x="2963375" y="750950"/>
                </a:lnTo>
                <a:lnTo>
                  <a:pt x="3005657" y="750950"/>
                </a:lnTo>
                <a:lnTo>
                  <a:pt x="2981185" y="726490"/>
                </a:lnTo>
                <a:close/>
              </a:path>
              <a:path w="3759200" h="753745">
                <a:moveTo>
                  <a:pt x="3095727" y="590536"/>
                </a:moveTo>
                <a:lnTo>
                  <a:pt x="3064011" y="590536"/>
                </a:lnTo>
                <a:lnTo>
                  <a:pt x="3064011" y="750950"/>
                </a:lnTo>
                <a:lnTo>
                  <a:pt x="3095727" y="750950"/>
                </a:lnTo>
                <a:lnTo>
                  <a:pt x="3095727" y="590536"/>
                </a:lnTo>
                <a:close/>
              </a:path>
              <a:path w="3759200" h="753745">
                <a:moveTo>
                  <a:pt x="2921681" y="666702"/>
                </a:moveTo>
                <a:lnTo>
                  <a:pt x="2879147" y="666702"/>
                </a:lnTo>
                <a:lnTo>
                  <a:pt x="2917513" y="704784"/>
                </a:lnTo>
                <a:lnTo>
                  <a:pt x="2899995" y="722313"/>
                </a:lnTo>
                <a:lnTo>
                  <a:pt x="2977006" y="722313"/>
                </a:lnTo>
                <a:lnTo>
                  <a:pt x="2960045" y="705360"/>
                </a:lnTo>
                <a:lnTo>
                  <a:pt x="2981724" y="683675"/>
                </a:lnTo>
                <a:lnTo>
                  <a:pt x="2938643" y="683675"/>
                </a:lnTo>
                <a:lnTo>
                  <a:pt x="2921681" y="666702"/>
                </a:lnTo>
                <a:close/>
              </a:path>
              <a:path w="3759200" h="753745">
                <a:moveTo>
                  <a:pt x="2992013" y="630284"/>
                </a:moveTo>
                <a:lnTo>
                  <a:pt x="2938643" y="683675"/>
                </a:lnTo>
                <a:lnTo>
                  <a:pt x="2981724" y="683675"/>
                </a:lnTo>
                <a:lnTo>
                  <a:pt x="2992013" y="673382"/>
                </a:lnTo>
                <a:lnTo>
                  <a:pt x="2992013" y="630284"/>
                </a:lnTo>
                <a:close/>
              </a:path>
              <a:path w="3759200" h="753745">
                <a:moveTo>
                  <a:pt x="2946423" y="590536"/>
                </a:moveTo>
                <a:lnTo>
                  <a:pt x="2905283" y="590536"/>
                </a:lnTo>
                <a:lnTo>
                  <a:pt x="2914748" y="599981"/>
                </a:lnTo>
                <a:lnTo>
                  <a:pt x="2914748" y="612766"/>
                </a:lnTo>
                <a:lnTo>
                  <a:pt x="2884990" y="630001"/>
                </a:lnTo>
                <a:lnTo>
                  <a:pt x="2942591" y="630001"/>
                </a:lnTo>
                <a:lnTo>
                  <a:pt x="2946423" y="627781"/>
                </a:lnTo>
                <a:lnTo>
                  <a:pt x="2946423" y="590536"/>
                </a:lnTo>
                <a:close/>
              </a:path>
              <a:path w="3759200" h="753745">
                <a:moveTo>
                  <a:pt x="3153820" y="561899"/>
                </a:moveTo>
                <a:lnTo>
                  <a:pt x="3005636" y="561899"/>
                </a:lnTo>
                <a:lnTo>
                  <a:pt x="3005636" y="590536"/>
                </a:lnTo>
                <a:lnTo>
                  <a:pt x="3153820" y="590536"/>
                </a:lnTo>
                <a:lnTo>
                  <a:pt x="3153820" y="561899"/>
                </a:lnTo>
                <a:close/>
              </a:path>
              <a:path w="3759200" h="753745">
                <a:moveTo>
                  <a:pt x="1660975" y="559962"/>
                </a:moveTo>
                <a:lnTo>
                  <a:pt x="1641237" y="559962"/>
                </a:lnTo>
                <a:lnTo>
                  <a:pt x="1632337" y="568841"/>
                </a:lnTo>
                <a:lnTo>
                  <a:pt x="1632337" y="588599"/>
                </a:lnTo>
                <a:lnTo>
                  <a:pt x="1641237" y="597479"/>
                </a:lnTo>
                <a:lnTo>
                  <a:pt x="1660975" y="597479"/>
                </a:lnTo>
                <a:lnTo>
                  <a:pt x="1670137" y="588599"/>
                </a:lnTo>
                <a:lnTo>
                  <a:pt x="1670137" y="568841"/>
                </a:lnTo>
                <a:lnTo>
                  <a:pt x="1660975" y="559962"/>
                </a:lnTo>
                <a:close/>
              </a:path>
              <a:path w="3759200" h="753745">
                <a:moveTo>
                  <a:pt x="2164133" y="559962"/>
                </a:moveTo>
                <a:lnTo>
                  <a:pt x="2144395" y="559962"/>
                </a:lnTo>
                <a:lnTo>
                  <a:pt x="2135495" y="568841"/>
                </a:lnTo>
                <a:lnTo>
                  <a:pt x="2135495" y="588599"/>
                </a:lnTo>
                <a:lnTo>
                  <a:pt x="2144395" y="597479"/>
                </a:lnTo>
                <a:lnTo>
                  <a:pt x="2164133" y="597479"/>
                </a:lnTo>
                <a:lnTo>
                  <a:pt x="2173316" y="588599"/>
                </a:lnTo>
                <a:lnTo>
                  <a:pt x="2173316" y="568841"/>
                </a:lnTo>
                <a:lnTo>
                  <a:pt x="2164133" y="559962"/>
                </a:lnTo>
                <a:close/>
              </a:path>
              <a:path w="3759200" h="753745">
                <a:moveTo>
                  <a:pt x="1726575" y="556339"/>
                </a:moveTo>
                <a:lnTo>
                  <a:pt x="1694869" y="556339"/>
                </a:lnTo>
                <a:lnTo>
                  <a:pt x="1694869" y="750950"/>
                </a:lnTo>
                <a:lnTo>
                  <a:pt x="1726575" y="750950"/>
                </a:lnTo>
                <a:lnTo>
                  <a:pt x="1726575" y="556339"/>
                </a:lnTo>
                <a:close/>
              </a:path>
              <a:path w="3759200" h="753745">
                <a:moveTo>
                  <a:pt x="2333436" y="556339"/>
                </a:moveTo>
                <a:lnTo>
                  <a:pt x="2301751" y="556339"/>
                </a:lnTo>
                <a:lnTo>
                  <a:pt x="2301751" y="750950"/>
                </a:lnTo>
                <a:lnTo>
                  <a:pt x="2333436" y="750950"/>
                </a:lnTo>
                <a:lnTo>
                  <a:pt x="2333436" y="651969"/>
                </a:lnTo>
                <a:lnTo>
                  <a:pt x="2376545" y="640284"/>
                </a:lnTo>
                <a:lnTo>
                  <a:pt x="2419903" y="640284"/>
                </a:lnTo>
                <a:lnTo>
                  <a:pt x="2403768" y="624159"/>
                </a:lnTo>
                <a:lnTo>
                  <a:pt x="2333436" y="624159"/>
                </a:lnTo>
                <a:lnTo>
                  <a:pt x="2333436" y="556339"/>
                </a:lnTo>
                <a:close/>
              </a:path>
              <a:path w="3759200" h="753745">
                <a:moveTo>
                  <a:pt x="2419903" y="640284"/>
                </a:moveTo>
                <a:lnTo>
                  <a:pt x="2376545" y="640284"/>
                </a:lnTo>
                <a:lnTo>
                  <a:pt x="2390974" y="654754"/>
                </a:lnTo>
                <a:lnTo>
                  <a:pt x="2390974" y="750950"/>
                </a:lnTo>
                <a:lnTo>
                  <a:pt x="2422690" y="750950"/>
                </a:lnTo>
                <a:lnTo>
                  <a:pt x="2422690" y="643069"/>
                </a:lnTo>
                <a:lnTo>
                  <a:pt x="2419903" y="640284"/>
                </a:lnTo>
                <a:close/>
              </a:path>
              <a:path w="3759200" h="753745">
                <a:moveTo>
                  <a:pt x="2388754" y="609154"/>
                </a:moveTo>
                <a:lnTo>
                  <a:pt x="2333436" y="624159"/>
                </a:lnTo>
                <a:lnTo>
                  <a:pt x="2403768" y="624159"/>
                </a:lnTo>
                <a:lnTo>
                  <a:pt x="2388754" y="609154"/>
                </a:lnTo>
                <a:close/>
              </a:path>
              <a:path w="3759200" h="753745">
                <a:moveTo>
                  <a:pt x="1046386" y="502256"/>
                </a:moveTo>
                <a:lnTo>
                  <a:pt x="0" y="502256"/>
                </a:lnTo>
                <a:lnTo>
                  <a:pt x="0" y="627802"/>
                </a:lnTo>
                <a:lnTo>
                  <a:pt x="921657" y="627802"/>
                </a:lnTo>
                <a:lnTo>
                  <a:pt x="1046386" y="752553"/>
                </a:lnTo>
                <a:lnTo>
                  <a:pt x="1046386" y="502256"/>
                </a:lnTo>
                <a:close/>
              </a:path>
              <a:path w="3759200" h="753745">
                <a:moveTo>
                  <a:pt x="3532070" y="34354"/>
                </a:moveTo>
                <a:lnTo>
                  <a:pt x="3494961" y="34354"/>
                </a:lnTo>
                <a:lnTo>
                  <a:pt x="3494961" y="376690"/>
                </a:lnTo>
                <a:lnTo>
                  <a:pt x="3532070" y="376690"/>
                </a:lnTo>
                <a:lnTo>
                  <a:pt x="3532070" y="34354"/>
                </a:lnTo>
                <a:close/>
              </a:path>
              <a:path w="3759200" h="753745">
                <a:moveTo>
                  <a:pt x="3647951" y="306524"/>
                </a:moveTo>
                <a:lnTo>
                  <a:pt x="3637449" y="306524"/>
                </a:lnTo>
                <a:lnTo>
                  <a:pt x="3637449" y="376690"/>
                </a:lnTo>
                <a:lnTo>
                  <a:pt x="3647951" y="376690"/>
                </a:lnTo>
                <a:lnTo>
                  <a:pt x="3647951" y="306524"/>
                </a:lnTo>
                <a:close/>
              </a:path>
              <a:path w="3759200" h="753745">
                <a:moveTo>
                  <a:pt x="3673574" y="296922"/>
                </a:moveTo>
                <a:lnTo>
                  <a:pt x="3611848" y="296922"/>
                </a:lnTo>
                <a:lnTo>
                  <a:pt x="3611848" y="306524"/>
                </a:lnTo>
                <a:lnTo>
                  <a:pt x="3673574" y="306524"/>
                </a:lnTo>
                <a:lnTo>
                  <a:pt x="3673574" y="296922"/>
                </a:lnTo>
                <a:close/>
              </a:path>
              <a:path w="3759200" h="753745">
                <a:moveTo>
                  <a:pt x="3659480" y="0"/>
                </a:moveTo>
                <a:lnTo>
                  <a:pt x="3367530" y="0"/>
                </a:lnTo>
                <a:lnTo>
                  <a:pt x="3367530" y="34354"/>
                </a:lnTo>
                <a:lnTo>
                  <a:pt x="3659480" y="34354"/>
                </a:lnTo>
                <a:lnTo>
                  <a:pt x="3659480" y="0"/>
                </a:lnTo>
                <a:close/>
              </a:path>
              <a:path w="3759200" h="753745">
                <a:moveTo>
                  <a:pt x="3704473" y="296922"/>
                </a:moveTo>
                <a:lnTo>
                  <a:pt x="3687102" y="296922"/>
                </a:lnTo>
                <a:lnTo>
                  <a:pt x="3687102" y="376690"/>
                </a:lnTo>
                <a:lnTo>
                  <a:pt x="3697458" y="376690"/>
                </a:lnTo>
                <a:lnTo>
                  <a:pt x="3697458" y="308995"/>
                </a:lnTo>
                <a:lnTo>
                  <a:pt x="3708333" y="308995"/>
                </a:lnTo>
                <a:lnTo>
                  <a:pt x="3704473" y="296922"/>
                </a:lnTo>
                <a:close/>
              </a:path>
              <a:path w="3759200" h="753745">
                <a:moveTo>
                  <a:pt x="3758629" y="308995"/>
                </a:moveTo>
                <a:lnTo>
                  <a:pt x="3748252" y="308995"/>
                </a:lnTo>
                <a:lnTo>
                  <a:pt x="3748252" y="376690"/>
                </a:lnTo>
                <a:lnTo>
                  <a:pt x="3758629" y="376690"/>
                </a:lnTo>
                <a:lnTo>
                  <a:pt x="3758629" y="308995"/>
                </a:lnTo>
                <a:close/>
              </a:path>
              <a:path w="3759200" h="753745">
                <a:moveTo>
                  <a:pt x="3708333" y="308995"/>
                </a:moveTo>
                <a:lnTo>
                  <a:pt x="3697458" y="308995"/>
                </a:lnTo>
                <a:lnTo>
                  <a:pt x="3716221" y="366480"/>
                </a:lnTo>
                <a:lnTo>
                  <a:pt x="3729509" y="366480"/>
                </a:lnTo>
                <a:lnTo>
                  <a:pt x="3733449" y="354397"/>
                </a:lnTo>
                <a:lnTo>
                  <a:pt x="3722849" y="354397"/>
                </a:lnTo>
                <a:lnTo>
                  <a:pt x="3708333" y="308995"/>
                </a:lnTo>
                <a:close/>
              </a:path>
              <a:path w="3759200" h="753745">
                <a:moveTo>
                  <a:pt x="3758629" y="296922"/>
                </a:moveTo>
                <a:lnTo>
                  <a:pt x="3741278" y="296922"/>
                </a:lnTo>
                <a:lnTo>
                  <a:pt x="3722849" y="354397"/>
                </a:lnTo>
                <a:lnTo>
                  <a:pt x="3733449" y="354397"/>
                </a:lnTo>
                <a:lnTo>
                  <a:pt x="3748252" y="308995"/>
                </a:lnTo>
                <a:lnTo>
                  <a:pt x="3758629" y="308995"/>
                </a:lnTo>
                <a:lnTo>
                  <a:pt x="3758629" y="296922"/>
                </a:lnTo>
                <a:close/>
              </a:path>
              <a:path w="3759200" h="753745">
                <a:moveTo>
                  <a:pt x="1046386" y="251123"/>
                </a:moveTo>
                <a:lnTo>
                  <a:pt x="0" y="251123"/>
                </a:lnTo>
                <a:lnTo>
                  <a:pt x="0" y="376690"/>
                </a:lnTo>
                <a:lnTo>
                  <a:pt x="1046386" y="376690"/>
                </a:lnTo>
                <a:lnTo>
                  <a:pt x="1046386" y="251123"/>
                </a:lnTo>
                <a:close/>
              </a:path>
              <a:path w="3759200" h="753745">
                <a:moveTo>
                  <a:pt x="1046386" y="0"/>
                </a:moveTo>
                <a:lnTo>
                  <a:pt x="0" y="0"/>
                </a:lnTo>
                <a:lnTo>
                  <a:pt x="0" y="125566"/>
                </a:lnTo>
                <a:lnTo>
                  <a:pt x="1046386" y="125566"/>
                </a:lnTo>
                <a:lnTo>
                  <a:pt x="1046386" y="0"/>
                </a:lnTo>
                <a:close/>
              </a:path>
              <a:path w="3759200" h="753745">
                <a:moveTo>
                  <a:pt x="1589103" y="0"/>
                </a:moveTo>
                <a:lnTo>
                  <a:pt x="1323205" y="0"/>
                </a:lnTo>
                <a:lnTo>
                  <a:pt x="1323205" y="376690"/>
                </a:lnTo>
                <a:lnTo>
                  <a:pt x="1411841" y="376690"/>
                </a:lnTo>
                <a:lnTo>
                  <a:pt x="1411841" y="236537"/>
                </a:lnTo>
                <a:lnTo>
                  <a:pt x="1544790" y="236537"/>
                </a:lnTo>
                <a:lnTo>
                  <a:pt x="1544790" y="156780"/>
                </a:lnTo>
                <a:lnTo>
                  <a:pt x="1411841" y="156780"/>
                </a:lnTo>
                <a:lnTo>
                  <a:pt x="1411841" y="79777"/>
                </a:lnTo>
                <a:lnTo>
                  <a:pt x="1589103" y="79777"/>
                </a:lnTo>
                <a:lnTo>
                  <a:pt x="1589103" y="0"/>
                </a:lnTo>
                <a:close/>
              </a:path>
              <a:path w="3759200" h="753745">
                <a:moveTo>
                  <a:pt x="1722020" y="0"/>
                </a:moveTo>
                <a:lnTo>
                  <a:pt x="1633405" y="0"/>
                </a:lnTo>
                <a:lnTo>
                  <a:pt x="1633405" y="376690"/>
                </a:lnTo>
                <a:lnTo>
                  <a:pt x="1722020" y="376690"/>
                </a:lnTo>
                <a:lnTo>
                  <a:pt x="1722020" y="0"/>
                </a:lnTo>
                <a:close/>
              </a:path>
              <a:path w="3759200" h="753745">
                <a:moveTo>
                  <a:pt x="1985719" y="0"/>
                </a:moveTo>
                <a:lnTo>
                  <a:pt x="1766333" y="0"/>
                </a:lnTo>
                <a:lnTo>
                  <a:pt x="1766333" y="376690"/>
                </a:lnTo>
                <a:lnTo>
                  <a:pt x="1854990" y="376690"/>
                </a:lnTo>
                <a:lnTo>
                  <a:pt x="1854990" y="247615"/>
                </a:lnTo>
                <a:lnTo>
                  <a:pt x="1999914" y="247615"/>
                </a:lnTo>
                <a:lnTo>
                  <a:pt x="1995132" y="238202"/>
                </a:lnTo>
                <a:lnTo>
                  <a:pt x="2054408" y="178926"/>
                </a:lnTo>
                <a:lnTo>
                  <a:pt x="2054408" y="167858"/>
                </a:lnTo>
                <a:lnTo>
                  <a:pt x="1854990" y="167858"/>
                </a:lnTo>
                <a:lnTo>
                  <a:pt x="1854990" y="79777"/>
                </a:lnTo>
                <a:lnTo>
                  <a:pt x="2054408" y="79777"/>
                </a:lnTo>
                <a:lnTo>
                  <a:pt x="2054408" y="68699"/>
                </a:lnTo>
                <a:lnTo>
                  <a:pt x="1985719" y="0"/>
                </a:lnTo>
                <a:close/>
              </a:path>
              <a:path w="3759200" h="753745">
                <a:moveTo>
                  <a:pt x="1999914" y="247615"/>
                </a:moveTo>
                <a:lnTo>
                  <a:pt x="1905376" y="247615"/>
                </a:lnTo>
                <a:lnTo>
                  <a:pt x="1970746" y="376690"/>
                </a:lnTo>
                <a:lnTo>
                  <a:pt x="2065476" y="376690"/>
                </a:lnTo>
                <a:lnTo>
                  <a:pt x="1999914" y="247615"/>
                </a:lnTo>
                <a:close/>
              </a:path>
              <a:path w="3759200" h="753745">
                <a:moveTo>
                  <a:pt x="2054408" y="79777"/>
                </a:moveTo>
                <a:lnTo>
                  <a:pt x="1949144" y="79777"/>
                </a:lnTo>
                <a:lnTo>
                  <a:pt x="1965762" y="96394"/>
                </a:lnTo>
                <a:lnTo>
                  <a:pt x="1965762" y="151241"/>
                </a:lnTo>
                <a:lnTo>
                  <a:pt x="1949710" y="167858"/>
                </a:lnTo>
                <a:lnTo>
                  <a:pt x="2054408" y="167858"/>
                </a:lnTo>
                <a:lnTo>
                  <a:pt x="2054408" y="79777"/>
                </a:lnTo>
                <a:close/>
              </a:path>
              <a:path w="3759200" h="753745">
                <a:moveTo>
                  <a:pt x="2367927" y="0"/>
                </a:moveTo>
                <a:lnTo>
                  <a:pt x="2167389" y="0"/>
                </a:lnTo>
                <a:lnTo>
                  <a:pt x="2098690" y="68699"/>
                </a:lnTo>
                <a:lnTo>
                  <a:pt x="2098690" y="156780"/>
                </a:lnTo>
                <a:lnTo>
                  <a:pt x="2138018" y="203847"/>
                </a:lnTo>
                <a:lnTo>
                  <a:pt x="2287040" y="244840"/>
                </a:lnTo>
                <a:lnTo>
                  <a:pt x="2287040" y="280305"/>
                </a:lnTo>
                <a:lnTo>
                  <a:pt x="2270423" y="296922"/>
                </a:lnTo>
                <a:lnTo>
                  <a:pt x="2090931" y="296922"/>
                </a:lnTo>
                <a:lnTo>
                  <a:pt x="2090931" y="376690"/>
                </a:lnTo>
                <a:lnTo>
                  <a:pt x="2306976" y="376690"/>
                </a:lnTo>
                <a:lnTo>
                  <a:pt x="2375665" y="308001"/>
                </a:lnTo>
                <a:lnTo>
                  <a:pt x="2375665" y="219920"/>
                </a:lnTo>
                <a:lnTo>
                  <a:pt x="2336347" y="172832"/>
                </a:lnTo>
                <a:lnTo>
                  <a:pt x="2187347" y="131859"/>
                </a:lnTo>
                <a:lnTo>
                  <a:pt x="2187347" y="96394"/>
                </a:lnTo>
                <a:lnTo>
                  <a:pt x="2203943" y="79777"/>
                </a:lnTo>
                <a:lnTo>
                  <a:pt x="2367927" y="79777"/>
                </a:lnTo>
                <a:lnTo>
                  <a:pt x="2367927" y="0"/>
                </a:lnTo>
                <a:close/>
              </a:path>
              <a:path w="3759200" h="753745">
                <a:moveTo>
                  <a:pt x="2605543" y="79777"/>
                </a:moveTo>
                <a:lnTo>
                  <a:pt x="2516907" y="79777"/>
                </a:lnTo>
                <a:lnTo>
                  <a:pt x="2516907" y="376690"/>
                </a:lnTo>
                <a:lnTo>
                  <a:pt x="2605543" y="376690"/>
                </a:lnTo>
                <a:lnTo>
                  <a:pt x="2605543" y="79777"/>
                </a:lnTo>
                <a:close/>
              </a:path>
              <a:path w="3759200" h="753745">
                <a:moveTo>
                  <a:pt x="2710797" y="0"/>
                </a:moveTo>
                <a:lnTo>
                  <a:pt x="2411664" y="0"/>
                </a:lnTo>
                <a:lnTo>
                  <a:pt x="2411664" y="79777"/>
                </a:lnTo>
                <a:lnTo>
                  <a:pt x="2710797" y="79777"/>
                </a:lnTo>
                <a:lnTo>
                  <a:pt x="2710797" y="0"/>
                </a:lnTo>
                <a:close/>
              </a:path>
              <a:path w="3759200" h="753745">
                <a:moveTo>
                  <a:pt x="2801202" y="0"/>
                </a:moveTo>
                <a:lnTo>
                  <a:pt x="2755214" y="0"/>
                </a:lnTo>
                <a:lnTo>
                  <a:pt x="2755214" y="376690"/>
                </a:lnTo>
                <a:lnTo>
                  <a:pt x="2792323" y="376690"/>
                </a:lnTo>
                <a:lnTo>
                  <a:pt x="2792323" y="57066"/>
                </a:lnTo>
                <a:lnTo>
                  <a:pt x="2835820" y="57066"/>
                </a:lnTo>
                <a:lnTo>
                  <a:pt x="2801202" y="0"/>
                </a:lnTo>
                <a:close/>
              </a:path>
              <a:path w="3759200" h="753745">
                <a:moveTo>
                  <a:pt x="2835820" y="57066"/>
                </a:moveTo>
                <a:lnTo>
                  <a:pt x="2792323" y="57066"/>
                </a:lnTo>
                <a:lnTo>
                  <a:pt x="2986212" y="376690"/>
                </a:lnTo>
                <a:lnTo>
                  <a:pt x="3032200" y="376690"/>
                </a:lnTo>
                <a:lnTo>
                  <a:pt x="3032200" y="319623"/>
                </a:lnTo>
                <a:lnTo>
                  <a:pt x="2995092" y="319623"/>
                </a:lnTo>
                <a:lnTo>
                  <a:pt x="2835820" y="57066"/>
                </a:lnTo>
                <a:close/>
              </a:path>
              <a:path w="3759200" h="753745">
                <a:moveTo>
                  <a:pt x="3032200" y="0"/>
                </a:moveTo>
                <a:lnTo>
                  <a:pt x="2995092" y="0"/>
                </a:lnTo>
                <a:lnTo>
                  <a:pt x="2995092" y="319623"/>
                </a:lnTo>
                <a:lnTo>
                  <a:pt x="3032200" y="319623"/>
                </a:lnTo>
                <a:lnTo>
                  <a:pt x="3032200" y="0"/>
                </a:lnTo>
                <a:close/>
              </a:path>
              <a:path w="3759200" h="753745">
                <a:moveTo>
                  <a:pt x="3323123" y="0"/>
                </a:moveTo>
                <a:lnTo>
                  <a:pt x="3076618" y="0"/>
                </a:lnTo>
                <a:lnTo>
                  <a:pt x="3076618" y="376690"/>
                </a:lnTo>
                <a:lnTo>
                  <a:pt x="3323123" y="376690"/>
                </a:lnTo>
                <a:lnTo>
                  <a:pt x="3323123" y="342356"/>
                </a:lnTo>
                <a:lnTo>
                  <a:pt x="3113727" y="342356"/>
                </a:lnTo>
                <a:lnTo>
                  <a:pt x="3113727" y="198329"/>
                </a:lnTo>
                <a:lnTo>
                  <a:pt x="3287104" y="198329"/>
                </a:lnTo>
                <a:lnTo>
                  <a:pt x="3287104" y="163974"/>
                </a:lnTo>
                <a:lnTo>
                  <a:pt x="3113727" y="163974"/>
                </a:lnTo>
                <a:lnTo>
                  <a:pt x="3113727" y="34354"/>
                </a:lnTo>
                <a:lnTo>
                  <a:pt x="3323123" y="34354"/>
                </a:lnTo>
                <a:lnTo>
                  <a:pt x="3323123" y="0"/>
                </a:lnTo>
                <a:close/>
              </a:path>
            </a:pathLst>
          </a:custGeom>
          <a:solidFill>
            <a:srgbClr val="FFFFFF"/>
          </a:solidFill>
        </p:spPr>
        <p:txBody>
          <a:bodyPr wrap="square" lIns="0" tIns="0" rIns="0" bIns="0" rtlCol="0"/>
          <a:lstStyle/>
          <a:p>
            <a:pPr defTabSz="554401"/>
            <a:endParaRPr sz="1091">
              <a:solidFill>
                <a:prstClr val="black"/>
              </a:solidFill>
              <a:latin typeface="Calibri"/>
            </a:endParaRPr>
          </a:p>
        </p:txBody>
      </p:sp>
      <p:sp>
        <p:nvSpPr>
          <p:cNvPr id="206" name="object 206"/>
          <p:cNvSpPr txBox="1">
            <a:spLocks noGrp="1"/>
          </p:cNvSpPr>
          <p:nvPr>
            <p:ph type="ftr" sz="quarter" idx="5"/>
          </p:nvPr>
        </p:nvSpPr>
        <p:spPr>
          <a:prstGeom prst="rect">
            <a:avLst/>
          </a:prstGeom>
        </p:spPr>
        <p:txBody>
          <a:bodyPr vert="horz" wrap="square" lIns="0" tIns="0" rIns="0" bIns="0" rtlCol="0">
            <a:spAutoFit/>
          </a:bodyPr>
          <a:lstStyle/>
          <a:p>
            <a:pPr marL="7700" defTabSz="554401">
              <a:lnSpc>
                <a:spcPts val="600"/>
              </a:lnSpc>
            </a:pPr>
            <a:r>
              <a:rPr spc="-3" dirty="0"/>
              <a:t>©2018 </a:t>
            </a:r>
            <a:r>
              <a:rPr spc="-18" dirty="0"/>
              <a:t>AT&amp;T </a:t>
            </a:r>
            <a:r>
              <a:rPr dirty="0"/>
              <a:t>Intellectual Property.FirstNet, First </a:t>
            </a:r>
            <a:r>
              <a:rPr spc="3" dirty="0"/>
              <a:t>Responder Network </a:t>
            </a:r>
            <a:r>
              <a:rPr dirty="0"/>
              <a:t>Authority, </a:t>
            </a:r>
            <a:r>
              <a:rPr spc="3" dirty="0"/>
              <a:t>and </a:t>
            </a:r>
            <a:r>
              <a:rPr dirty="0"/>
              <a:t>FirstNet </a:t>
            </a:r>
            <a:r>
              <a:rPr spc="3" dirty="0"/>
              <a:t>logo </a:t>
            </a:r>
            <a:r>
              <a:rPr dirty="0"/>
              <a:t>are registered trademarks </a:t>
            </a:r>
            <a:r>
              <a:rPr spc="3" dirty="0"/>
              <a:t>and </a:t>
            </a:r>
            <a:r>
              <a:rPr spc="6" dirty="0"/>
              <a:t>service</a:t>
            </a:r>
            <a:r>
              <a:rPr spc="9" dirty="0"/>
              <a:t> </a:t>
            </a:r>
            <a:r>
              <a:rPr spc="3" dirty="0"/>
              <a:t>marks</a:t>
            </a:r>
          </a:p>
          <a:p>
            <a:pPr marL="7700" defTabSz="554401">
              <a:lnSpc>
                <a:spcPts val="652"/>
              </a:lnSpc>
            </a:pPr>
            <a:r>
              <a:rPr dirty="0"/>
              <a:t>of FirstNet, </a:t>
            </a:r>
            <a:r>
              <a:rPr spc="3" dirty="0"/>
              <a:t>an independent </a:t>
            </a:r>
            <a:r>
              <a:rPr dirty="0"/>
              <a:t>authority within the </a:t>
            </a:r>
            <a:r>
              <a:rPr spc="-3" dirty="0"/>
              <a:t>U.S. </a:t>
            </a:r>
            <a:r>
              <a:rPr spc="3" dirty="0"/>
              <a:t>Department </a:t>
            </a:r>
            <a:r>
              <a:rPr dirty="0"/>
              <a:t>of </a:t>
            </a:r>
            <a:r>
              <a:rPr spc="3" dirty="0"/>
              <a:t>Commerce. </a:t>
            </a:r>
            <a:r>
              <a:rPr dirty="0"/>
              <a:t>All other </a:t>
            </a:r>
            <a:r>
              <a:rPr spc="3" dirty="0"/>
              <a:t>marks </a:t>
            </a:r>
            <a:r>
              <a:rPr dirty="0"/>
              <a:t>are the </a:t>
            </a:r>
            <a:r>
              <a:rPr spc="6" dirty="0"/>
              <a:t>property </a:t>
            </a:r>
            <a:r>
              <a:rPr dirty="0"/>
              <a:t>of their respective</a:t>
            </a:r>
            <a:r>
              <a:rPr spc="100" dirty="0"/>
              <a:t> </a:t>
            </a:r>
            <a:r>
              <a:rPr dirty="0"/>
              <a:t>owners.</a:t>
            </a:r>
          </a:p>
        </p:txBody>
      </p:sp>
      <p:sp>
        <p:nvSpPr>
          <p:cNvPr id="198" name="object 136">
            <a:extLst>
              <a:ext uri="{FF2B5EF4-FFF2-40B4-BE49-F238E27FC236}">
                <a16:creationId xmlns:a16="http://schemas.microsoft.com/office/drawing/2014/main" id="{7C207762-4E4D-4B6D-B073-85442F254CB4}"/>
              </a:ext>
            </a:extLst>
          </p:cNvPr>
          <p:cNvSpPr txBox="1">
            <a:spLocks/>
          </p:cNvSpPr>
          <p:nvPr/>
        </p:nvSpPr>
        <p:spPr>
          <a:xfrm>
            <a:off x="6942442" y="359708"/>
            <a:ext cx="5235522" cy="1741202"/>
          </a:xfrm>
          <a:prstGeom prst="rect">
            <a:avLst/>
          </a:prstGeom>
        </p:spPr>
        <p:txBody>
          <a:bodyPr vert="horz" wrap="square" lIns="0" tIns="8085" rIns="0" bIns="0" rtlCol="0">
            <a:spAutoFit/>
          </a:bodyPr>
          <a:lstStyle>
            <a:lvl1pPr>
              <a:defRPr sz="9900" b="1" i="0">
                <a:solidFill>
                  <a:schemeClr val="tx1"/>
                </a:solidFill>
                <a:latin typeface="Brooklyn Bold"/>
                <a:ea typeface="+mj-ea"/>
                <a:cs typeface="Brooklyn Bold"/>
              </a:defRPr>
            </a:lvl1pPr>
          </a:lstStyle>
          <a:p>
            <a:pPr marL="7700" defTabSz="554401">
              <a:spcBef>
                <a:spcPts val="64"/>
              </a:spcBef>
            </a:pPr>
            <a:r>
              <a:rPr lang="en-US" sz="2425" kern="0" spc="-100" dirty="0">
                <a:solidFill>
                  <a:prstClr val="white"/>
                </a:solidFill>
                <a:hlinkClick r:id="rId2"/>
              </a:rPr>
              <a:t>www.firstnet.gov</a:t>
            </a:r>
            <a:r>
              <a:rPr lang="en-US" sz="2425" kern="0" spc="-100" dirty="0">
                <a:solidFill>
                  <a:prstClr val="white"/>
                </a:solidFill>
              </a:rPr>
              <a:t>	           </a:t>
            </a:r>
            <a:r>
              <a:rPr lang="en-US" sz="2425" kern="0" spc="-100" dirty="0">
                <a:solidFill>
                  <a:prstClr val="white"/>
                </a:solidFill>
                <a:hlinkClick r:id="rId3"/>
              </a:rPr>
              <a:t>www.firstnet.com</a:t>
            </a:r>
            <a:endParaRPr lang="en-US" sz="2425" kern="0" spc="-100" dirty="0">
              <a:solidFill>
                <a:prstClr val="white"/>
              </a:solidFill>
            </a:endParaRPr>
          </a:p>
          <a:p>
            <a:pPr marL="7700" defTabSz="554401">
              <a:spcBef>
                <a:spcPts val="64"/>
              </a:spcBef>
            </a:pPr>
            <a:endParaRPr lang="en-US" sz="2425" kern="0" spc="-100" dirty="0">
              <a:solidFill>
                <a:srgbClr val="FFFFFF"/>
              </a:solidFill>
            </a:endParaRPr>
          </a:p>
          <a:p>
            <a:pPr marL="7700" defTabSz="554401">
              <a:spcBef>
                <a:spcPts val="64"/>
              </a:spcBef>
            </a:pPr>
            <a:endParaRPr lang="en-US" sz="6245" kern="0" dirty="0">
              <a:solidFill>
                <a:prstClr val="black"/>
              </a:solidFill>
            </a:endParaRPr>
          </a:p>
        </p:txBody>
      </p:sp>
    </p:spTree>
    <p:extLst>
      <p:ext uri="{BB962C8B-B14F-4D97-AF65-F5344CB8AC3E}">
        <p14:creationId xmlns:p14="http://schemas.microsoft.com/office/powerpoint/2010/main" val="1379030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 y="5485623"/>
            <a:ext cx="12188825" cy="1371339"/>
          </a:xfrm>
          <a:custGeom>
            <a:avLst/>
            <a:gdLst/>
            <a:ahLst/>
            <a:cxnLst/>
            <a:rect l="l" t="t" r="r" b="b"/>
            <a:pathLst>
              <a:path w="20104100" h="2261870">
                <a:moveTo>
                  <a:pt x="17841287" y="0"/>
                </a:moveTo>
                <a:lnTo>
                  <a:pt x="0" y="0"/>
                </a:lnTo>
                <a:lnTo>
                  <a:pt x="0" y="2261711"/>
                </a:lnTo>
                <a:lnTo>
                  <a:pt x="20104097" y="2261648"/>
                </a:lnTo>
                <a:lnTo>
                  <a:pt x="17841287" y="0"/>
                </a:lnTo>
                <a:close/>
              </a:path>
            </a:pathLst>
          </a:custGeom>
          <a:solidFill>
            <a:srgbClr val="000000"/>
          </a:solidFill>
        </p:spPr>
        <p:txBody>
          <a:bodyPr wrap="square" lIns="0" tIns="0" rIns="0" bIns="0" rtlCol="0"/>
          <a:lstStyle/>
          <a:p>
            <a:pPr defTabSz="554401"/>
            <a:endParaRPr sz="1091">
              <a:solidFill>
                <a:prstClr val="black"/>
              </a:solidFill>
              <a:latin typeface="Calibri"/>
            </a:endParaRPr>
          </a:p>
        </p:txBody>
      </p:sp>
      <p:sp>
        <p:nvSpPr>
          <p:cNvPr id="5" name="object 5"/>
          <p:cNvSpPr txBox="1"/>
          <p:nvPr/>
        </p:nvSpPr>
        <p:spPr>
          <a:xfrm>
            <a:off x="457022" y="1282915"/>
            <a:ext cx="7254354" cy="370969"/>
          </a:xfrm>
          <a:prstGeom prst="rect">
            <a:avLst/>
          </a:prstGeom>
        </p:spPr>
        <p:txBody>
          <a:bodyPr vert="horz" wrap="square" lIns="0" tIns="168626" rIns="0" bIns="0" rtlCol="0">
            <a:spAutoFit/>
          </a:bodyPr>
          <a:lstStyle/>
          <a:p>
            <a:pPr marL="7700" defTabSz="554401">
              <a:spcBef>
                <a:spcPts val="1328"/>
              </a:spcBef>
            </a:pPr>
            <a:r>
              <a:rPr lang="en-US" sz="1304" dirty="0">
                <a:solidFill>
                  <a:prstClr val="black"/>
                </a:solidFill>
                <a:latin typeface="Arial" panose="020B0604020202020204" pitchFamily="34" charset="0"/>
                <a:cs typeface="Arial" panose="020B0604020202020204" pitchFamily="34" charset="0"/>
              </a:rPr>
              <a:t> </a:t>
            </a:r>
            <a:endParaRPr sz="1304" dirty="0">
              <a:solidFill>
                <a:prstClr val="black"/>
              </a:solidFill>
              <a:latin typeface="Arial" panose="020B0604020202020204" pitchFamily="34" charset="0"/>
              <a:cs typeface="Arial" panose="020B0604020202020204" pitchFamily="34" charset="0"/>
            </a:endParaRPr>
          </a:p>
        </p:txBody>
      </p:sp>
      <p:sp>
        <p:nvSpPr>
          <p:cNvPr id="12" name="object 12"/>
          <p:cNvSpPr/>
          <p:nvPr/>
        </p:nvSpPr>
        <p:spPr>
          <a:xfrm>
            <a:off x="457022" y="5943967"/>
            <a:ext cx="2279149" cy="456985"/>
          </a:xfrm>
          <a:custGeom>
            <a:avLst/>
            <a:gdLst/>
            <a:ahLst/>
            <a:cxnLst/>
            <a:rect l="l" t="t" r="r" b="b"/>
            <a:pathLst>
              <a:path w="3759200" h="753745">
                <a:moveTo>
                  <a:pt x="1518634" y="611929"/>
                </a:moveTo>
                <a:lnTo>
                  <a:pt x="1486949" y="611929"/>
                </a:lnTo>
                <a:lnTo>
                  <a:pt x="1486949" y="719789"/>
                </a:lnTo>
                <a:lnTo>
                  <a:pt x="1520875" y="753725"/>
                </a:lnTo>
                <a:lnTo>
                  <a:pt x="1576182" y="738700"/>
                </a:lnTo>
                <a:lnTo>
                  <a:pt x="1607877" y="738700"/>
                </a:lnTo>
                <a:lnTo>
                  <a:pt x="1607877" y="722574"/>
                </a:lnTo>
                <a:lnTo>
                  <a:pt x="1533094" y="722574"/>
                </a:lnTo>
                <a:lnTo>
                  <a:pt x="1518634" y="708125"/>
                </a:lnTo>
                <a:lnTo>
                  <a:pt x="1518634" y="611929"/>
                </a:lnTo>
                <a:close/>
              </a:path>
              <a:path w="3759200" h="753745">
                <a:moveTo>
                  <a:pt x="1607877" y="738700"/>
                </a:moveTo>
                <a:lnTo>
                  <a:pt x="1576182" y="738700"/>
                </a:lnTo>
                <a:lnTo>
                  <a:pt x="1576182" y="750950"/>
                </a:lnTo>
                <a:lnTo>
                  <a:pt x="1607877" y="750950"/>
                </a:lnTo>
                <a:lnTo>
                  <a:pt x="1607877" y="738700"/>
                </a:lnTo>
                <a:close/>
              </a:path>
              <a:path w="3759200" h="753745">
                <a:moveTo>
                  <a:pt x="1607877" y="611929"/>
                </a:moveTo>
                <a:lnTo>
                  <a:pt x="1576182" y="611929"/>
                </a:lnTo>
                <a:lnTo>
                  <a:pt x="1576182" y="710899"/>
                </a:lnTo>
                <a:lnTo>
                  <a:pt x="1533094" y="722574"/>
                </a:lnTo>
                <a:lnTo>
                  <a:pt x="1607877" y="722574"/>
                </a:lnTo>
                <a:lnTo>
                  <a:pt x="1607877" y="611929"/>
                </a:lnTo>
                <a:close/>
              </a:path>
              <a:path w="3759200" h="753745">
                <a:moveTo>
                  <a:pt x="1667111" y="611949"/>
                </a:moveTo>
                <a:lnTo>
                  <a:pt x="1635416" y="611949"/>
                </a:lnTo>
                <a:lnTo>
                  <a:pt x="1635416" y="750950"/>
                </a:lnTo>
                <a:lnTo>
                  <a:pt x="1667111" y="750950"/>
                </a:lnTo>
                <a:lnTo>
                  <a:pt x="1667111" y="611949"/>
                </a:lnTo>
                <a:close/>
              </a:path>
              <a:path w="3759200" h="753745">
                <a:moveTo>
                  <a:pt x="1953971" y="611929"/>
                </a:moveTo>
                <a:lnTo>
                  <a:pt x="1921459" y="611929"/>
                </a:lnTo>
                <a:lnTo>
                  <a:pt x="1946192" y="750950"/>
                </a:lnTo>
                <a:lnTo>
                  <a:pt x="1994578" y="750950"/>
                </a:lnTo>
                <a:lnTo>
                  <a:pt x="2001305" y="719789"/>
                </a:lnTo>
                <a:lnTo>
                  <a:pt x="1971782" y="719789"/>
                </a:lnTo>
                <a:lnTo>
                  <a:pt x="1953971" y="611929"/>
                </a:lnTo>
                <a:close/>
              </a:path>
              <a:path w="3759200" h="753745">
                <a:moveTo>
                  <a:pt x="2047201" y="642786"/>
                </a:moveTo>
                <a:lnTo>
                  <a:pt x="2019048" y="642786"/>
                </a:lnTo>
                <a:lnTo>
                  <a:pt x="2042388" y="750950"/>
                </a:lnTo>
                <a:lnTo>
                  <a:pt x="2090753" y="750950"/>
                </a:lnTo>
                <a:lnTo>
                  <a:pt x="2096296" y="719789"/>
                </a:lnTo>
                <a:lnTo>
                  <a:pt x="2064073" y="719789"/>
                </a:lnTo>
                <a:lnTo>
                  <a:pt x="2047201" y="642786"/>
                </a:lnTo>
                <a:close/>
              </a:path>
              <a:path w="3759200" h="753745">
                <a:moveTo>
                  <a:pt x="2040440" y="611929"/>
                </a:moveTo>
                <a:lnTo>
                  <a:pt x="1996515" y="611929"/>
                </a:lnTo>
                <a:lnTo>
                  <a:pt x="1972882" y="719789"/>
                </a:lnTo>
                <a:lnTo>
                  <a:pt x="2001305" y="719789"/>
                </a:lnTo>
                <a:lnTo>
                  <a:pt x="2017928" y="642786"/>
                </a:lnTo>
                <a:lnTo>
                  <a:pt x="2047201" y="642786"/>
                </a:lnTo>
                <a:lnTo>
                  <a:pt x="2040440" y="611929"/>
                </a:lnTo>
                <a:close/>
              </a:path>
              <a:path w="3759200" h="753745">
                <a:moveTo>
                  <a:pt x="2115485" y="611929"/>
                </a:moveTo>
                <a:lnTo>
                  <a:pt x="2082983" y="611929"/>
                </a:lnTo>
                <a:lnTo>
                  <a:pt x="2065193" y="719789"/>
                </a:lnTo>
                <a:lnTo>
                  <a:pt x="2096296" y="719789"/>
                </a:lnTo>
                <a:lnTo>
                  <a:pt x="2115485" y="611929"/>
                </a:lnTo>
                <a:close/>
              </a:path>
              <a:path w="3759200" h="753745">
                <a:moveTo>
                  <a:pt x="2170268" y="611949"/>
                </a:moveTo>
                <a:lnTo>
                  <a:pt x="2138573" y="611949"/>
                </a:lnTo>
                <a:lnTo>
                  <a:pt x="2138573" y="750950"/>
                </a:lnTo>
                <a:lnTo>
                  <a:pt x="2170268" y="750950"/>
                </a:lnTo>
                <a:lnTo>
                  <a:pt x="2170268" y="611949"/>
                </a:lnTo>
                <a:close/>
              </a:path>
              <a:path w="3759200" h="753745">
                <a:moveTo>
                  <a:pt x="1801086" y="640566"/>
                </a:moveTo>
                <a:lnTo>
                  <a:pt x="1769370" y="640566"/>
                </a:lnTo>
                <a:lnTo>
                  <a:pt x="1769370" y="726197"/>
                </a:lnTo>
                <a:lnTo>
                  <a:pt x="1794123" y="750950"/>
                </a:lnTo>
                <a:lnTo>
                  <a:pt x="1831378" y="750950"/>
                </a:lnTo>
                <a:lnTo>
                  <a:pt x="1831378" y="722313"/>
                </a:lnTo>
                <a:lnTo>
                  <a:pt x="1809431" y="722313"/>
                </a:lnTo>
                <a:lnTo>
                  <a:pt x="1801086" y="713967"/>
                </a:lnTo>
                <a:lnTo>
                  <a:pt x="1801086" y="640566"/>
                </a:lnTo>
                <a:close/>
              </a:path>
              <a:path w="3759200" h="753745">
                <a:moveTo>
                  <a:pt x="1836928" y="611929"/>
                </a:moveTo>
                <a:lnTo>
                  <a:pt x="1747140" y="611929"/>
                </a:lnTo>
                <a:lnTo>
                  <a:pt x="1747140" y="640566"/>
                </a:lnTo>
                <a:lnTo>
                  <a:pt x="1836928" y="640566"/>
                </a:lnTo>
                <a:lnTo>
                  <a:pt x="1836928" y="611929"/>
                </a:lnTo>
                <a:close/>
              </a:path>
              <a:path w="3759200" h="753745">
                <a:moveTo>
                  <a:pt x="1801086" y="581354"/>
                </a:moveTo>
                <a:lnTo>
                  <a:pt x="1769370" y="581354"/>
                </a:lnTo>
                <a:lnTo>
                  <a:pt x="1769370" y="611929"/>
                </a:lnTo>
                <a:lnTo>
                  <a:pt x="1801086" y="611929"/>
                </a:lnTo>
                <a:lnTo>
                  <a:pt x="1801086" y="581354"/>
                </a:lnTo>
                <a:close/>
              </a:path>
              <a:path w="3759200" h="753745">
                <a:moveTo>
                  <a:pt x="2244769" y="640566"/>
                </a:moveTo>
                <a:lnTo>
                  <a:pt x="2213073" y="640566"/>
                </a:lnTo>
                <a:lnTo>
                  <a:pt x="2213073" y="726197"/>
                </a:lnTo>
                <a:lnTo>
                  <a:pt x="2237816" y="750950"/>
                </a:lnTo>
                <a:lnTo>
                  <a:pt x="2275072" y="750950"/>
                </a:lnTo>
                <a:lnTo>
                  <a:pt x="2275072" y="722313"/>
                </a:lnTo>
                <a:lnTo>
                  <a:pt x="2253093" y="722313"/>
                </a:lnTo>
                <a:lnTo>
                  <a:pt x="2244769" y="713967"/>
                </a:lnTo>
                <a:lnTo>
                  <a:pt x="2244769" y="640566"/>
                </a:lnTo>
                <a:close/>
              </a:path>
              <a:path w="3759200" h="753745">
                <a:moveTo>
                  <a:pt x="2280632" y="611929"/>
                </a:moveTo>
                <a:lnTo>
                  <a:pt x="2190823" y="611929"/>
                </a:lnTo>
                <a:lnTo>
                  <a:pt x="2190823" y="640566"/>
                </a:lnTo>
                <a:lnTo>
                  <a:pt x="2280632" y="640566"/>
                </a:lnTo>
                <a:lnTo>
                  <a:pt x="2280632" y="611929"/>
                </a:lnTo>
                <a:close/>
              </a:path>
              <a:path w="3759200" h="753745">
                <a:moveTo>
                  <a:pt x="2244769" y="581354"/>
                </a:moveTo>
                <a:lnTo>
                  <a:pt x="2213073" y="581354"/>
                </a:lnTo>
                <a:lnTo>
                  <a:pt x="2213073" y="611929"/>
                </a:lnTo>
                <a:lnTo>
                  <a:pt x="2244769" y="611929"/>
                </a:lnTo>
                <a:lnTo>
                  <a:pt x="2244769" y="581354"/>
                </a:lnTo>
                <a:close/>
              </a:path>
              <a:path w="3759200" h="753745">
                <a:moveTo>
                  <a:pt x="1425799" y="561899"/>
                </a:moveTo>
                <a:lnTo>
                  <a:pt x="1323205" y="561899"/>
                </a:lnTo>
                <a:lnTo>
                  <a:pt x="1323205" y="750950"/>
                </a:lnTo>
                <a:lnTo>
                  <a:pt x="1428019" y="750950"/>
                </a:lnTo>
                <a:lnTo>
                  <a:pt x="1456639" y="722313"/>
                </a:lnTo>
                <a:lnTo>
                  <a:pt x="1354901" y="722313"/>
                </a:lnTo>
                <a:lnTo>
                  <a:pt x="1354901" y="667822"/>
                </a:lnTo>
                <a:lnTo>
                  <a:pt x="1453986" y="667822"/>
                </a:lnTo>
                <a:lnTo>
                  <a:pt x="1438584" y="652252"/>
                </a:lnTo>
                <a:lnTo>
                  <a:pt x="1451652" y="639184"/>
                </a:lnTo>
                <a:lnTo>
                  <a:pt x="1354901" y="639184"/>
                </a:lnTo>
                <a:lnTo>
                  <a:pt x="1354901" y="590536"/>
                </a:lnTo>
                <a:lnTo>
                  <a:pt x="1454437" y="590536"/>
                </a:lnTo>
                <a:lnTo>
                  <a:pt x="1425799" y="561899"/>
                </a:lnTo>
                <a:close/>
              </a:path>
              <a:path w="3759200" h="753745">
                <a:moveTo>
                  <a:pt x="1453986" y="667822"/>
                </a:moveTo>
                <a:lnTo>
                  <a:pt x="1413831" y="667822"/>
                </a:lnTo>
                <a:lnTo>
                  <a:pt x="1430804" y="684774"/>
                </a:lnTo>
                <a:lnTo>
                  <a:pt x="1430804" y="705067"/>
                </a:lnTo>
                <a:lnTo>
                  <a:pt x="1413831" y="722313"/>
                </a:lnTo>
                <a:lnTo>
                  <a:pt x="1456639" y="722313"/>
                </a:lnTo>
                <a:lnTo>
                  <a:pt x="1462499" y="716449"/>
                </a:lnTo>
                <a:lnTo>
                  <a:pt x="1462499" y="676429"/>
                </a:lnTo>
                <a:lnTo>
                  <a:pt x="1453986" y="667822"/>
                </a:lnTo>
                <a:close/>
              </a:path>
              <a:path w="3759200" h="753745">
                <a:moveTo>
                  <a:pt x="1454437" y="590536"/>
                </a:moveTo>
                <a:lnTo>
                  <a:pt x="1411894" y="590536"/>
                </a:lnTo>
                <a:lnTo>
                  <a:pt x="1424961" y="603866"/>
                </a:lnTo>
                <a:lnTo>
                  <a:pt x="1424961" y="626117"/>
                </a:lnTo>
                <a:lnTo>
                  <a:pt x="1411894" y="639184"/>
                </a:lnTo>
                <a:lnTo>
                  <a:pt x="1451652" y="639184"/>
                </a:lnTo>
                <a:lnTo>
                  <a:pt x="1456657" y="634179"/>
                </a:lnTo>
                <a:lnTo>
                  <a:pt x="1456657" y="592756"/>
                </a:lnTo>
                <a:lnTo>
                  <a:pt x="1454437" y="590536"/>
                </a:lnTo>
                <a:close/>
              </a:path>
              <a:path w="3759200" h="753745">
                <a:moveTo>
                  <a:pt x="2616161" y="561899"/>
                </a:moveTo>
                <a:lnTo>
                  <a:pt x="2565576" y="561899"/>
                </a:lnTo>
                <a:lnTo>
                  <a:pt x="2506897" y="750950"/>
                </a:lnTo>
                <a:lnTo>
                  <a:pt x="2539420" y="750950"/>
                </a:lnTo>
                <a:lnTo>
                  <a:pt x="2553063" y="707025"/>
                </a:lnTo>
                <a:lnTo>
                  <a:pt x="2661198" y="707025"/>
                </a:lnTo>
                <a:lnTo>
                  <a:pt x="2652570" y="679225"/>
                </a:lnTo>
                <a:lnTo>
                  <a:pt x="2561408" y="679225"/>
                </a:lnTo>
                <a:lnTo>
                  <a:pt x="2589209" y="590536"/>
                </a:lnTo>
                <a:lnTo>
                  <a:pt x="2625048" y="590536"/>
                </a:lnTo>
                <a:lnTo>
                  <a:pt x="2616161" y="561899"/>
                </a:lnTo>
                <a:close/>
              </a:path>
              <a:path w="3759200" h="753745">
                <a:moveTo>
                  <a:pt x="2661198" y="707025"/>
                </a:moveTo>
                <a:lnTo>
                  <a:pt x="2628684" y="707025"/>
                </a:lnTo>
                <a:lnTo>
                  <a:pt x="2642296" y="750950"/>
                </a:lnTo>
                <a:lnTo>
                  <a:pt x="2674829" y="750950"/>
                </a:lnTo>
                <a:lnTo>
                  <a:pt x="2661198" y="707025"/>
                </a:lnTo>
                <a:close/>
              </a:path>
              <a:path w="3759200" h="753745">
                <a:moveTo>
                  <a:pt x="2754314" y="590536"/>
                </a:moveTo>
                <a:lnTo>
                  <a:pt x="2722639" y="590536"/>
                </a:lnTo>
                <a:lnTo>
                  <a:pt x="2722639" y="750950"/>
                </a:lnTo>
                <a:lnTo>
                  <a:pt x="2754314" y="750950"/>
                </a:lnTo>
                <a:lnTo>
                  <a:pt x="2754314" y="590536"/>
                </a:lnTo>
                <a:close/>
              </a:path>
              <a:path w="3759200" h="753745">
                <a:moveTo>
                  <a:pt x="2625048" y="590536"/>
                </a:moveTo>
                <a:lnTo>
                  <a:pt x="2592528" y="590536"/>
                </a:lnTo>
                <a:lnTo>
                  <a:pt x="2620339" y="679225"/>
                </a:lnTo>
                <a:lnTo>
                  <a:pt x="2652570" y="679225"/>
                </a:lnTo>
                <a:lnTo>
                  <a:pt x="2625048" y="590536"/>
                </a:lnTo>
                <a:close/>
              </a:path>
              <a:path w="3759200" h="753745">
                <a:moveTo>
                  <a:pt x="2812427" y="561899"/>
                </a:moveTo>
                <a:lnTo>
                  <a:pt x="2664243" y="561899"/>
                </a:lnTo>
                <a:lnTo>
                  <a:pt x="2664243" y="590536"/>
                </a:lnTo>
                <a:lnTo>
                  <a:pt x="2812427" y="590536"/>
                </a:lnTo>
                <a:lnTo>
                  <a:pt x="2812427" y="561899"/>
                </a:lnTo>
                <a:close/>
              </a:path>
              <a:path w="3759200" h="753745">
                <a:moveTo>
                  <a:pt x="2920570" y="561899"/>
                </a:moveTo>
                <a:lnTo>
                  <a:pt x="2859420" y="561899"/>
                </a:lnTo>
                <a:lnTo>
                  <a:pt x="2833264" y="587751"/>
                </a:lnTo>
                <a:lnTo>
                  <a:pt x="2833264" y="620274"/>
                </a:lnTo>
                <a:lnTo>
                  <a:pt x="2858017" y="645310"/>
                </a:lnTo>
                <a:lnTo>
                  <a:pt x="2827442" y="663079"/>
                </a:lnTo>
                <a:lnTo>
                  <a:pt x="2827442" y="720072"/>
                </a:lnTo>
                <a:lnTo>
                  <a:pt x="2858300" y="750950"/>
                </a:lnTo>
                <a:lnTo>
                  <a:pt x="2914183" y="750950"/>
                </a:lnTo>
                <a:lnTo>
                  <a:pt x="2938915" y="726490"/>
                </a:lnTo>
                <a:lnTo>
                  <a:pt x="2981185" y="726490"/>
                </a:lnTo>
                <a:lnTo>
                  <a:pt x="2977006" y="722313"/>
                </a:lnTo>
                <a:lnTo>
                  <a:pt x="2872467" y="722313"/>
                </a:lnTo>
                <a:lnTo>
                  <a:pt x="2859138" y="708962"/>
                </a:lnTo>
                <a:lnTo>
                  <a:pt x="2859138" y="678387"/>
                </a:lnTo>
                <a:lnTo>
                  <a:pt x="2879147" y="666702"/>
                </a:lnTo>
                <a:lnTo>
                  <a:pt x="2921681" y="666702"/>
                </a:lnTo>
                <a:lnTo>
                  <a:pt x="2906120" y="651132"/>
                </a:lnTo>
                <a:lnTo>
                  <a:pt x="2942591" y="630001"/>
                </a:lnTo>
                <a:lnTo>
                  <a:pt x="2884990" y="630001"/>
                </a:lnTo>
                <a:lnTo>
                  <a:pt x="2864959" y="609709"/>
                </a:lnTo>
                <a:lnTo>
                  <a:pt x="2864959" y="599981"/>
                </a:lnTo>
                <a:lnTo>
                  <a:pt x="2874425" y="590536"/>
                </a:lnTo>
                <a:lnTo>
                  <a:pt x="2946423" y="590536"/>
                </a:lnTo>
                <a:lnTo>
                  <a:pt x="2946423" y="587751"/>
                </a:lnTo>
                <a:lnTo>
                  <a:pt x="2920570" y="561899"/>
                </a:lnTo>
                <a:close/>
              </a:path>
              <a:path w="3759200" h="753745">
                <a:moveTo>
                  <a:pt x="2981185" y="726490"/>
                </a:moveTo>
                <a:lnTo>
                  <a:pt x="2938915" y="726490"/>
                </a:lnTo>
                <a:lnTo>
                  <a:pt x="2963375" y="750950"/>
                </a:lnTo>
                <a:lnTo>
                  <a:pt x="3005657" y="750950"/>
                </a:lnTo>
                <a:lnTo>
                  <a:pt x="2981185" y="726490"/>
                </a:lnTo>
                <a:close/>
              </a:path>
              <a:path w="3759200" h="753745">
                <a:moveTo>
                  <a:pt x="3095727" y="590536"/>
                </a:moveTo>
                <a:lnTo>
                  <a:pt x="3064011" y="590536"/>
                </a:lnTo>
                <a:lnTo>
                  <a:pt x="3064011" y="750950"/>
                </a:lnTo>
                <a:lnTo>
                  <a:pt x="3095727" y="750950"/>
                </a:lnTo>
                <a:lnTo>
                  <a:pt x="3095727" y="590536"/>
                </a:lnTo>
                <a:close/>
              </a:path>
              <a:path w="3759200" h="753745">
                <a:moveTo>
                  <a:pt x="2921681" y="666702"/>
                </a:moveTo>
                <a:lnTo>
                  <a:pt x="2879147" y="666702"/>
                </a:lnTo>
                <a:lnTo>
                  <a:pt x="2917513" y="704784"/>
                </a:lnTo>
                <a:lnTo>
                  <a:pt x="2899995" y="722313"/>
                </a:lnTo>
                <a:lnTo>
                  <a:pt x="2977006" y="722313"/>
                </a:lnTo>
                <a:lnTo>
                  <a:pt x="2960045" y="705360"/>
                </a:lnTo>
                <a:lnTo>
                  <a:pt x="2981724" y="683675"/>
                </a:lnTo>
                <a:lnTo>
                  <a:pt x="2938643" y="683675"/>
                </a:lnTo>
                <a:lnTo>
                  <a:pt x="2921681" y="666702"/>
                </a:lnTo>
                <a:close/>
              </a:path>
              <a:path w="3759200" h="753745">
                <a:moveTo>
                  <a:pt x="2992013" y="630284"/>
                </a:moveTo>
                <a:lnTo>
                  <a:pt x="2938643" y="683675"/>
                </a:lnTo>
                <a:lnTo>
                  <a:pt x="2981724" y="683675"/>
                </a:lnTo>
                <a:lnTo>
                  <a:pt x="2992013" y="673382"/>
                </a:lnTo>
                <a:lnTo>
                  <a:pt x="2992013" y="630284"/>
                </a:lnTo>
                <a:close/>
              </a:path>
              <a:path w="3759200" h="753745">
                <a:moveTo>
                  <a:pt x="2946423" y="590536"/>
                </a:moveTo>
                <a:lnTo>
                  <a:pt x="2905283" y="590536"/>
                </a:lnTo>
                <a:lnTo>
                  <a:pt x="2914748" y="599981"/>
                </a:lnTo>
                <a:lnTo>
                  <a:pt x="2914748" y="612766"/>
                </a:lnTo>
                <a:lnTo>
                  <a:pt x="2884990" y="630001"/>
                </a:lnTo>
                <a:lnTo>
                  <a:pt x="2942591" y="630001"/>
                </a:lnTo>
                <a:lnTo>
                  <a:pt x="2946423" y="627781"/>
                </a:lnTo>
                <a:lnTo>
                  <a:pt x="2946423" y="590536"/>
                </a:lnTo>
                <a:close/>
              </a:path>
              <a:path w="3759200" h="753745">
                <a:moveTo>
                  <a:pt x="3153820" y="561899"/>
                </a:moveTo>
                <a:lnTo>
                  <a:pt x="3005636" y="561899"/>
                </a:lnTo>
                <a:lnTo>
                  <a:pt x="3005636" y="590536"/>
                </a:lnTo>
                <a:lnTo>
                  <a:pt x="3153820" y="590536"/>
                </a:lnTo>
                <a:lnTo>
                  <a:pt x="3153820" y="561899"/>
                </a:lnTo>
                <a:close/>
              </a:path>
              <a:path w="3759200" h="753745">
                <a:moveTo>
                  <a:pt x="1660975" y="559962"/>
                </a:moveTo>
                <a:lnTo>
                  <a:pt x="1641237" y="559962"/>
                </a:lnTo>
                <a:lnTo>
                  <a:pt x="1632337" y="568841"/>
                </a:lnTo>
                <a:lnTo>
                  <a:pt x="1632337" y="588599"/>
                </a:lnTo>
                <a:lnTo>
                  <a:pt x="1641237" y="597479"/>
                </a:lnTo>
                <a:lnTo>
                  <a:pt x="1660975" y="597479"/>
                </a:lnTo>
                <a:lnTo>
                  <a:pt x="1670137" y="588599"/>
                </a:lnTo>
                <a:lnTo>
                  <a:pt x="1670137" y="568841"/>
                </a:lnTo>
                <a:lnTo>
                  <a:pt x="1660975" y="559962"/>
                </a:lnTo>
                <a:close/>
              </a:path>
              <a:path w="3759200" h="753745">
                <a:moveTo>
                  <a:pt x="2164133" y="559962"/>
                </a:moveTo>
                <a:lnTo>
                  <a:pt x="2144395" y="559962"/>
                </a:lnTo>
                <a:lnTo>
                  <a:pt x="2135495" y="568841"/>
                </a:lnTo>
                <a:lnTo>
                  <a:pt x="2135495" y="588599"/>
                </a:lnTo>
                <a:lnTo>
                  <a:pt x="2144395" y="597479"/>
                </a:lnTo>
                <a:lnTo>
                  <a:pt x="2164133" y="597479"/>
                </a:lnTo>
                <a:lnTo>
                  <a:pt x="2173316" y="588599"/>
                </a:lnTo>
                <a:lnTo>
                  <a:pt x="2173316" y="568841"/>
                </a:lnTo>
                <a:lnTo>
                  <a:pt x="2164133" y="559962"/>
                </a:lnTo>
                <a:close/>
              </a:path>
              <a:path w="3759200" h="753745">
                <a:moveTo>
                  <a:pt x="1726575" y="556339"/>
                </a:moveTo>
                <a:lnTo>
                  <a:pt x="1694869" y="556339"/>
                </a:lnTo>
                <a:lnTo>
                  <a:pt x="1694869" y="750950"/>
                </a:lnTo>
                <a:lnTo>
                  <a:pt x="1726575" y="750950"/>
                </a:lnTo>
                <a:lnTo>
                  <a:pt x="1726575" y="556339"/>
                </a:lnTo>
                <a:close/>
              </a:path>
              <a:path w="3759200" h="753745">
                <a:moveTo>
                  <a:pt x="2333436" y="556339"/>
                </a:moveTo>
                <a:lnTo>
                  <a:pt x="2301751" y="556339"/>
                </a:lnTo>
                <a:lnTo>
                  <a:pt x="2301751" y="750950"/>
                </a:lnTo>
                <a:lnTo>
                  <a:pt x="2333436" y="750950"/>
                </a:lnTo>
                <a:lnTo>
                  <a:pt x="2333436" y="651969"/>
                </a:lnTo>
                <a:lnTo>
                  <a:pt x="2376545" y="640284"/>
                </a:lnTo>
                <a:lnTo>
                  <a:pt x="2419903" y="640284"/>
                </a:lnTo>
                <a:lnTo>
                  <a:pt x="2403768" y="624159"/>
                </a:lnTo>
                <a:lnTo>
                  <a:pt x="2333436" y="624159"/>
                </a:lnTo>
                <a:lnTo>
                  <a:pt x="2333436" y="556339"/>
                </a:lnTo>
                <a:close/>
              </a:path>
              <a:path w="3759200" h="753745">
                <a:moveTo>
                  <a:pt x="2419903" y="640284"/>
                </a:moveTo>
                <a:lnTo>
                  <a:pt x="2376545" y="640284"/>
                </a:lnTo>
                <a:lnTo>
                  <a:pt x="2390974" y="654754"/>
                </a:lnTo>
                <a:lnTo>
                  <a:pt x="2390974" y="750950"/>
                </a:lnTo>
                <a:lnTo>
                  <a:pt x="2422690" y="750950"/>
                </a:lnTo>
                <a:lnTo>
                  <a:pt x="2422690" y="643069"/>
                </a:lnTo>
                <a:lnTo>
                  <a:pt x="2419903" y="640284"/>
                </a:lnTo>
                <a:close/>
              </a:path>
              <a:path w="3759200" h="753745">
                <a:moveTo>
                  <a:pt x="2388754" y="609154"/>
                </a:moveTo>
                <a:lnTo>
                  <a:pt x="2333436" y="624159"/>
                </a:lnTo>
                <a:lnTo>
                  <a:pt x="2403768" y="624159"/>
                </a:lnTo>
                <a:lnTo>
                  <a:pt x="2388754" y="609154"/>
                </a:lnTo>
                <a:close/>
              </a:path>
              <a:path w="3759200" h="753745">
                <a:moveTo>
                  <a:pt x="1046386" y="502256"/>
                </a:moveTo>
                <a:lnTo>
                  <a:pt x="0" y="502256"/>
                </a:lnTo>
                <a:lnTo>
                  <a:pt x="0" y="627802"/>
                </a:lnTo>
                <a:lnTo>
                  <a:pt x="921657" y="627802"/>
                </a:lnTo>
                <a:lnTo>
                  <a:pt x="1046386" y="752553"/>
                </a:lnTo>
                <a:lnTo>
                  <a:pt x="1046386" y="502256"/>
                </a:lnTo>
                <a:close/>
              </a:path>
              <a:path w="3759200" h="753745">
                <a:moveTo>
                  <a:pt x="3532070" y="34354"/>
                </a:moveTo>
                <a:lnTo>
                  <a:pt x="3494961" y="34354"/>
                </a:lnTo>
                <a:lnTo>
                  <a:pt x="3494961" y="376690"/>
                </a:lnTo>
                <a:lnTo>
                  <a:pt x="3532070" y="376690"/>
                </a:lnTo>
                <a:lnTo>
                  <a:pt x="3532070" y="34354"/>
                </a:lnTo>
                <a:close/>
              </a:path>
              <a:path w="3759200" h="753745">
                <a:moveTo>
                  <a:pt x="3647951" y="306524"/>
                </a:moveTo>
                <a:lnTo>
                  <a:pt x="3637449" y="306524"/>
                </a:lnTo>
                <a:lnTo>
                  <a:pt x="3637449" y="376690"/>
                </a:lnTo>
                <a:lnTo>
                  <a:pt x="3647951" y="376690"/>
                </a:lnTo>
                <a:lnTo>
                  <a:pt x="3647951" y="306524"/>
                </a:lnTo>
                <a:close/>
              </a:path>
              <a:path w="3759200" h="753745">
                <a:moveTo>
                  <a:pt x="3673574" y="296922"/>
                </a:moveTo>
                <a:lnTo>
                  <a:pt x="3611848" y="296922"/>
                </a:lnTo>
                <a:lnTo>
                  <a:pt x="3611848" y="306524"/>
                </a:lnTo>
                <a:lnTo>
                  <a:pt x="3673574" y="306524"/>
                </a:lnTo>
                <a:lnTo>
                  <a:pt x="3673574" y="296922"/>
                </a:lnTo>
                <a:close/>
              </a:path>
              <a:path w="3759200" h="753745">
                <a:moveTo>
                  <a:pt x="3659480" y="0"/>
                </a:moveTo>
                <a:lnTo>
                  <a:pt x="3367530" y="0"/>
                </a:lnTo>
                <a:lnTo>
                  <a:pt x="3367530" y="34354"/>
                </a:lnTo>
                <a:lnTo>
                  <a:pt x="3659480" y="34354"/>
                </a:lnTo>
                <a:lnTo>
                  <a:pt x="3659480" y="0"/>
                </a:lnTo>
                <a:close/>
              </a:path>
              <a:path w="3759200" h="753745">
                <a:moveTo>
                  <a:pt x="3704473" y="296922"/>
                </a:moveTo>
                <a:lnTo>
                  <a:pt x="3687102" y="296922"/>
                </a:lnTo>
                <a:lnTo>
                  <a:pt x="3687102" y="376690"/>
                </a:lnTo>
                <a:lnTo>
                  <a:pt x="3697458" y="376690"/>
                </a:lnTo>
                <a:lnTo>
                  <a:pt x="3697458" y="308995"/>
                </a:lnTo>
                <a:lnTo>
                  <a:pt x="3708333" y="308995"/>
                </a:lnTo>
                <a:lnTo>
                  <a:pt x="3704473" y="296922"/>
                </a:lnTo>
                <a:close/>
              </a:path>
              <a:path w="3759200" h="753745">
                <a:moveTo>
                  <a:pt x="3758629" y="308995"/>
                </a:moveTo>
                <a:lnTo>
                  <a:pt x="3748252" y="308995"/>
                </a:lnTo>
                <a:lnTo>
                  <a:pt x="3748252" y="376690"/>
                </a:lnTo>
                <a:lnTo>
                  <a:pt x="3758629" y="376690"/>
                </a:lnTo>
                <a:lnTo>
                  <a:pt x="3758629" y="308995"/>
                </a:lnTo>
                <a:close/>
              </a:path>
              <a:path w="3759200" h="753745">
                <a:moveTo>
                  <a:pt x="3708333" y="308995"/>
                </a:moveTo>
                <a:lnTo>
                  <a:pt x="3697458" y="308995"/>
                </a:lnTo>
                <a:lnTo>
                  <a:pt x="3716221" y="366480"/>
                </a:lnTo>
                <a:lnTo>
                  <a:pt x="3729509" y="366480"/>
                </a:lnTo>
                <a:lnTo>
                  <a:pt x="3733449" y="354397"/>
                </a:lnTo>
                <a:lnTo>
                  <a:pt x="3722849" y="354397"/>
                </a:lnTo>
                <a:lnTo>
                  <a:pt x="3708333" y="308995"/>
                </a:lnTo>
                <a:close/>
              </a:path>
              <a:path w="3759200" h="753745">
                <a:moveTo>
                  <a:pt x="3758629" y="296922"/>
                </a:moveTo>
                <a:lnTo>
                  <a:pt x="3741278" y="296922"/>
                </a:lnTo>
                <a:lnTo>
                  <a:pt x="3722849" y="354397"/>
                </a:lnTo>
                <a:lnTo>
                  <a:pt x="3733449" y="354397"/>
                </a:lnTo>
                <a:lnTo>
                  <a:pt x="3748252" y="308995"/>
                </a:lnTo>
                <a:lnTo>
                  <a:pt x="3758629" y="308995"/>
                </a:lnTo>
                <a:lnTo>
                  <a:pt x="3758629" y="296922"/>
                </a:lnTo>
                <a:close/>
              </a:path>
              <a:path w="3759200" h="753745">
                <a:moveTo>
                  <a:pt x="1046386" y="251123"/>
                </a:moveTo>
                <a:lnTo>
                  <a:pt x="0" y="251123"/>
                </a:lnTo>
                <a:lnTo>
                  <a:pt x="0" y="376690"/>
                </a:lnTo>
                <a:lnTo>
                  <a:pt x="1046386" y="376690"/>
                </a:lnTo>
                <a:lnTo>
                  <a:pt x="1046386" y="251123"/>
                </a:lnTo>
                <a:close/>
              </a:path>
              <a:path w="3759200" h="753745">
                <a:moveTo>
                  <a:pt x="1046386" y="0"/>
                </a:moveTo>
                <a:lnTo>
                  <a:pt x="0" y="0"/>
                </a:lnTo>
                <a:lnTo>
                  <a:pt x="0" y="125566"/>
                </a:lnTo>
                <a:lnTo>
                  <a:pt x="1046386" y="125566"/>
                </a:lnTo>
                <a:lnTo>
                  <a:pt x="1046386" y="0"/>
                </a:lnTo>
                <a:close/>
              </a:path>
              <a:path w="3759200" h="753745">
                <a:moveTo>
                  <a:pt x="1589103" y="0"/>
                </a:moveTo>
                <a:lnTo>
                  <a:pt x="1323205" y="0"/>
                </a:lnTo>
                <a:lnTo>
                  <a:pt x="1323205" y="376690"/>
                </a:lnTo>
                <a:lnTo>
                  <a:pt x="1411841" y="376690"/>
                </a:lnTo>
                <a:lnTo>
                  <a:pt x="1411841" y="236537"/>
                </a:lnTo>
                <a:lnTo>
                  <a:pt x="1544790" y="236537"/>
                </a:lnTo>
                <a:lnTo>
                  <a:pt x="1544790" y="156780"/>
                </a:lnTo>
                <a:lnTo>
                  <a:pt x="1411841" y="156780"/>
                </a:lnTo>
                <a:lnTo>
                  <a:pt x="1411841" y="79777"/>
                </a:lnTo>
                <a:lnTo>
                  <a:pt x="1589103" y="79777"/>
                </a:lnTo>
                <a:lnTo>
                  <a:pt x="1589103" y="0"/>
                </a:lnTo>
                <a:close/>
              </a:path>
              <a:path w="3759200" h="753745">
                <a:moveTo>
                  <a:pt x="1722020" y="0"/>
                </a:moveTo>
                <a:lnTo>
                  <a:pt x="1633405" y="0"/>
                </a:lnTo>
                <a:lnTo>
                  <a:pt x="1633405" y="376690"/>
                </a:lnTo>
                <a:lnTo>
                  <a:pt x="1722020" y="376690"/>
                </a:lnTo>
                <a:lnTo>
                  <a:pt x="1722020" y="0"/>
                </a:lnTo>
                <a:close/>
              </a:path>
              <a:path w="3759200" h="753745">
                <a:moveTo>
                  <a:pt x="1985719" y="0"/>
                </a:moveTo>
                <a:lnTo>
                  <a:pt x="1766333" y="0"/>
                </a:lnTo>
                <a:lnTo>
                  <a:pt x="1766333" y="376690"/>
                </a:lnTo>
                <a:lnTo>
                  <a:pt x="1854990" y="376690"/>
                </a:lnTo>
                <a:lnTo>
                  <a:pt x="1854990" y="247615"/>
                </a:lnTo>
                <a:lnTo>
                  <a:pt x="1999914" y="247615"/>
                </a:lnTo>
                <a:lnTo>
                  <a:pt x="1995132" y="238202"/>
                </a:lnTo>
                <a:lnTo>
                  <a:pt x="2054408" y="178926"/>
                </a:lnTo>
                <a:lnTo>
                  <a:pt x="2054408" y="167858"/>
                </a:lnTo>
                <a:lnTo>
                  <a:pt x="1854990" y="167858"/>
                </a:lnTo>
                <a:lnTo>
                  <a:pt x="1854990" y="79777"/>
                </a:lnTo>
                <a:lnTo>
                  <a:pt x="2054408" y="79777"/>
                </a:lnTo>
                <a:lnTo>
                  <a:pt x="2054408" y="68699"/>
                </a:lnTo>
                <a:lnTo>
                  <a:pt x="1985719" y="0"/>
                </a:lnTo>
                <a:close/>
              </a:path>
              <a:path w="3759200" h="753745">
                <a:moveTo>
                  <a:pt x="1999914" y="247615"/>
                </a:moveTo>
                <a:lnTo>
                  <a:pt x="1905376" y="247615"/>
                </a:lnTo>
                <a:lnTo>
                  <a:pt x="1970746" y="376690"/>
                </a:lnTo>
                <a:lnTo>
                  <a:pt x="2065476" y="376690"/>
                </a:lnTo>
                <a:lnTo>
                  <a:pt x="1999914" y="247615"/>
                </a:lnTo>
                <a:close/>
              </a:path>
              <a:path w="3759200" h="753745">
                <a:moveTo>
                  <a:pt x="2054408" y="79777"/>
                </a:moveTo>
                <a:lnTo>
                  <a:pt x="1949144" y="79777"/>
                </a:lnTo>
                <a:lnTo>
                  <a:pt x="1965762" y="96394"/>
                </a:lnTo>
                <a:lnTo>
                  <a:pt x="1965762" y="151241"/>
                </a:lnTo>
                <a:lnTo>
                  <a:pt x="1949710" y="167858"/>
                </a:lnTo>
                <a:lnTo>
                  <a:pt x="2054408" y="167858"/>
                </a:lnTo>
                <a:lnTo>
                  <a:pt x="2054408" y="79777"/>
                </a:lnTo>
                <a:close/>
              </a:path>
              <a:path w="3759200" h="753745">
                <a:moveTo>
                  <a:pt x="2367927" y="0"/>
                </a:moveTo>
                <a:lnTo>
                  <a:pt x="2167389" y="0"/>
                </a:lnTo>
                <a:lnTo>
                  <a:pt x="2098690" y="68699"/>
                </a:lnTo>
                <a:lnTo>
                  <a:pt x="2098690" y="156780"/>
                </a:lnTo>
                <a:lnTo>
                  <a:pt x="2138018" y="203847"/>
                </a:lnTo>
                <a:lnTo>
                  <a:pt x="2287040" y="244840"/>
                </a:lnTo>
                <a:lnTo>
                  <a:pt x="2287040" y="280305"/>
                </a:lnTo>
                <a:lnTo>
                  <a:pt x="2270423" y="296922"/>
                </a:lnTo>
                <a:lnTo>
                  <a:pt x="2090931" y="296922"/>
                </a:lnTo>
                <a:lnTo>
                  <a:pt x="2090931" y="376690"/>
                </a:lnTo>
                <a:lnTo>
                  <a:pt x="2306976" y="376690"/>
                </a:lnTo>
                <a:lnTo>
                  <a:pt x="2375665" y="308001"/>
                </a:lnTo>
                <a:lnTo>
                  <a:pt x="2375665" y="219920"/>
                </a:lnTo>
                <a:lnTo>
                  <a:pt x="2336347" y="172832"/>
                </a:lnTo>
                <a:lnTo>
                  <a:pt x="2187347" y="131859"/>
                </a:lnTo>
                <a:lnTo>
                  <a:pt x="2187347" y="96394"/>
                </a:lnTo>
                <a:lnTo>
                  <a:pt x="2203943" y="79777"/>
                </a:lnTo>
                <a:lnTo>
                  <a:pt x="2367927" y="79777"/>
                </a:lnTo>
                <a:lnTo>
                  <a:pt x="2367927" y="0"/>
                </a:lnTo>
                <a:close/>
              </a:path>
              <a:path w="3759200" h="753745">
                <a:moveTo>
                  <a:pt x="2605543" y="79777"/>
                </a:moveTo>
                <a:lnTo>
                  <a:pt x="2516907" y="79777"/>
                </a:lnTo>
                <a:lnTo>
                  <a:pt x="2516907" y="376690"/>
                </a:lnTo>
                <a:lnTo>
                  <a:pt x="2605543" y="376690"/>
                </a:lnTo>
                <a:lnTo>
                  <a:pt x="2605543" y="79777"/>
                </a:lnTo>
                <a:close/>
              </a:path>
              <a:path w="3759200" h="753745">
                <a:moveTo>
                  <a:pt x="2710797" y="0"/>
                </a:moveTo>
                <a:lnTo>
                  <a:pt x="2411664" y="0"/>
                </a:lnTo>
                <a:lnTo>
                  <a:pt x="2411664" y="79777"/>
                </a:lnTo>
                <a:lnTo>
                  <a:pt x="2710797" y="79777"/>
                </a:lnTo>
                <a:lnTo>
                  <a:pt x="2710797" y="0"/>
                </a:lnTo>
                <a:close/>
              </a:path>
              <a:path w="3759200" h="753745">
                <a:moveTo>
                  <a:pt x="2801202" y="0"/>
                </a:moveTo>
                <a:lnTo>
                  <a:pt x="2755214" y="0"/>
                </a:lnTo>
                <a:lnTo>
                  <a:pt x="2755214" y="376690"/>
                </a:lnTo>
                <a:lnTo>
                  <a:pt x="2792323" y="376690"/>
                </a:lnTo>
                <a:lnTo>
                  <a:pt x="2792323" y="57066"/>
                </a:lnTo>
                <a:lnTo>
                  <a:pt x="2835820" y="57066"/>
                </a:lnTo>
                <a:lnTo>
                  <a:pt x="2801202" y="0"/>
                </a:lnTo>
                <a:close/>
              </a:path>
              <a:path w="3759200" h="753745">
                <a:moveTo>
                  <a:pt x="2835820" y="57066"/>
                </a:moveTo>
                <a:lnTo>
                  <a:pt x="2792323" y="57066"/>
                </a:lnTo>
                <a:lnTo>
                  <a:pt x="2986212" y="376690"/>
                </a:lnTo>
                <a:lnTo>
                  <a:pt x="3032200" y="376690"/>
                </a:lnTo>
                <a:lnTo>
                  <a:pt x="3032200" y="319623"/>
                </a:lnTo>
                <a:lnTo>
                  <a:pt x="2995092" y="319623"/>
                </a:lnTo>
                <a:lnTo>
                  <a:pt x="2835820" y="57066"/>
                </a:lnTo>
                <a:close/>
              </a:path>
              <a:path w="3759200" h="753745">
                <a:moveTo>
                  <a:pt x="3032200" y="0"/>
                </a:moveTo>
                <a:lnTo>
                  <a:pt x="2995092" y="0"/>
                </a:lnTo>
                <a:lnTo>
                  <a:pt x="2995092" y="319623"/>
                </a:lnTo>
                <a:lnTo>
                  <a:pt x="3032200" y="319623"/>
                </a:lnTo>
                <a:lnTo>
                  <a:pt x="3032200" y="0"/>
                </a:lnTo>
                <a:close/>
              </a:path>
              <a:path w="3759200" h="753745">
                <a:moveTo>
                  <a:pt x="3323123" y="0"/>
                </a:moveTo>
                <a:lnTo>
                  <a:pt x="3076618" y="0"/>
                </a:lnTo>
                <a:lnTo>
                  <a:pt x="3076618" y="376690"/>
                </a:lnTo>
                <a:lnTo>
                  <a:pt x="3323123" y="376690"/>
                </a:lnTo>
                <a:lnTo>
                  <a:pt x="3323123" y="342356"/>
                </a:lnTo>
                <a:lnTo>
                  <a:pt x="3113727" y="342356"/>
                </a:lnTo>
                <a:lnTo>
                  <a:pt x="3113727" y="198329"/>
                </a:lnTo>
                <a:lnTo>
                  <a:pt x="3287104" y="198329"/>
                </a:lnTo>
                <a:lnTo>
                  <a:pt x="3287104" y="163974"/>
                </a:lnTo>
                <a:lnTo>
                  <a:pt x="3113727" y="163974"/>
                </a:lnTo>
                <a:lnTo>
                  <a:pt x="3113727" y="34354"/>
                </a:lnTo>
                <a:lnTo>
                  <a:pt x="3323123" y="34354"/>
                </a:lnTo>
                <a:lnTo>
                  <a:pt x="3323123" y="0"/>
                </a:lnTo>
                <a:close/>
              </a:path>
            </a:pathLst>
          </a:custGeom>
          <a:solidFill>
            <a:srgbClr val="FFFFFF"/>
          </a:solidFill>
        </p:spPr>
        <p:txBody>
          <a:bodyPr wrap="square" lIns="0" tIns="0" rIns="0" bIns="0" rtlCol="0"/>
          <a:lstStyle/>
          <a:p>
            <a:pPr defTabSz="554401"/>
            <a:endParaRPr sz="1091">
              <a:solidFill>
                <a:prstClr val="black"/>
              </a:solidFill>
              <a:latin typeface="Calibri"/>
            </a:endParaRPr>
          </a:p>
        </p:txBody>
      </p:sp>
      <p:sp>
        <p:nvSpPr>
          <p:cNvPr id="18" name="object 18"/>
          <p:cNvSpPr txBox="1">
            <a:spLocks noGrp="1"/>
          </p:cNvSpPr>
          <p:nvPr>
            <p:ph type="ftr" sz="quarter" idx="5"/>
          </p:nvPr>
        </p:nvSpPr>
        <p:spPr>
          <a:prstGeom prst="rect">
            <a:avLst/>
          </a:prstGeom>
        </p:spPr>
        <p:txBody>
          <a:bodyPr vert="horz" wrap="square" lIns="0" tIns="0" rIns="0" bIns="0" rtlCol="0">
            <a:spAutoFit/>
          </a:bodyPr>
          <a:lstStyle/>
          <a:p>
            <a:pPr marL="7700" defTabSz="554401">
              <a:lnSpc>
                <a:spcPts val="600"/>
              </a:lnSpc>
            </a:pPr>
            <a:r>
              <a:rPr spc="-3" dirty="0"/>
              <a:t>©2018 </a:t>
            </a:r>
            <a:r>
              <a:rPr spc="-18" dirty="0"/>
              <a:t>AT&amp;T </a:t>
            </a:r>
            <a:r>
              <a:rPr dirty="0"/>
              <a:t>Intellectual Property.FirstNet, First </a:t>
            </a:r>
            <a:r>
              <a:rPr spc="3" dirty="0"/>
              <a:t>Responder Network </a:t>
            </a:r>
            <a:r>
              <a:rPr dirty="0"/>
              <a:t>Authority, </a:t>
            </a:r>
            <a:r>
              <a:rPr spc="3" dirty="0"/>
              <a:t>and </a:t>
            </a:r>
            <a:r>
              <a:rPr dirty="0"/>
              <a:t>FirstNet </a:t>
            </a:r>
            <a:r>
              <a:rPr spc="3" dirty="0"/>
              <a:t>logo </a:t>
            </a:r>
            <a:r>
              <a:rPr dirty="0"/>
              <a:t>are registered trademarks </a:t>
            </a:r>
            <a:r>
              <a:rPr spc="3" dirty="0"/>
              <a:t>and </a:t>
            </a:r>
            <a:r>
              <a:rPr spc="6" dirty="0"/>
              <a:t>service</a:t>
            </a:r>
            <a:r>
              <a:rPr spc="9" dirty="0"/>
              <a:t> </a:t>
            </a:r>
            <a:r>
              <a:rPr spc="3" dirty="0"/>
              <a:t>marks</a:t>
            </a:r>
          </a:p>
          <a:p>
            <a:pPr marL="7700" defTabSz="554401">
              <a:lnSpc>
                <a:spcPts val="652"/>
              </a:lnSpc>
            </a:pPr>
            <a:r>
              <a:rPr dirty="0"/>
              <a:t>of FirstNet, </a:t>
            </a:r>
            <a:r>
              <a:rPr spc="3" dirty="0"/>
              <a:t>an independent </a:t>
            </a:r>
            <a:r>
              <a:rPr dirty="0"/>
              <a:t>authority within the </a:t>
            </a:r>
            <a:r>
              <a:rPr spc="-3" dirty="0"/>
              <a:t>U.S. </a:t>
            </a:r>
            <a:r>
              <a:rPr spc="3" dirty="0"/>
              <a:t>Department </a:t>
            </a:r>
            <a:r>
              <a:rPr dirty="0"/>
              <a:t>of </a:t>
            </a:r>
            <a:r>
              <a:rPr spc="3" dirty="0"/>
              <a:t>Commerce. </a:t>
            </a:r>
            <a:r>
              <a:rPr dirty="0"/>
              <a:t>All other </a:t>
            </a:r>
            <a:r>
              <a:rPr spc="3" dirty="0"/>
              <a:t>marks </a:t>
            </a:r>
            <a:r>
              <a:rPr dirty="0"/>
              <a:t>are the </a:t>
            </a:r>
            <a:r>
              <a:rPr spc="6" dirty="0"/>
              <a:t>property </a:t>
            </a:r>
            <a:r>
              <a:rPr dirty="0"/>
              <a:t>of their respective</a:t>
            </a:r>
            <a:r>
              <a:rPr spc="100" dirty="0"/>
              <a:t> </a:t>
            </a:r>
            <a:r>
              <a:rPr dirty="0"/>
              <a:t>owners.</a:t>
            </a:r>
          </a:p>
        </p:txBody>
      </p:sp>
      <p:sp>
        <p:nvSpPr>
          <p:cNvPr id="21" name="object 2">
            <a:extLst>
              <a:ext uri="{FF2B5EF4-FFF2-40B4-BE49-F238E27FC236}">
                <a16:creationId xmlns:a16="http://schemas.microsoft.com/office/drawing/2014/main" id="{9FCD3AFB-9A2F-437C-8C7E-494828FA6335}"/>
              </a:ext>
            </a:extLst>
          </p:cNvPr>
          <p:cNvSpPr txBox="1">
            <a:spLocks/>
          </p:cNvSpPr>
          <p:nvPr/>
        </p:nvSpPr>
        <p:spPr>
          <a:xfrm>
            <a:off x="239843" y="134981"/>
            <a:ext cx="6907373" cy="562162"/>
          </a:xfrm>
          <a:prstGeom prst="rect">
            <a:avLst/>
          </a:prstGeom>
        </p:spPr>
        <p:txBody>
          <a:bodyPr vert="horz" wrap="square" lIns="0" tIns="8085" rIns="0" bIns="0" rtlCol="0">
            <a:spAutoFit/>
          </a:bodyPr>
          <a:lstStyle>
            <a:lvl1pPr>
              <a:defRPr sz="9900" b="1" i="0">
                <a:solidFill>
                  <a:schemeClr val="tx1"/>
                </a:solidFill>
                <a:latin typeface="Brooklyn Bold"/>
                <a:ea typeface="+mj-ea"/>
                <a:cs typeface="Brooklyn Bold"/>
              </a:defRPr>
            </a:lvl1pPr>
          </a:lstStyle>
          <a:p>
            <a:pPr marL="7700" defTabSz="554401">
              <a:spcBef>
                <a:spcPts val="64"/>
              </a:spcBef>
            </a:pPr>
            <a:r>
              <a:rPr lang="en-US" sz="3600" kern="0" spc="-42" dirty="0">
                <a:solidFill>
                  <a:prstClr val="black"/>
                </a:solidFill>
                <a:latin typeface="Calibri" panose="020F0502020204030204" pitchFamily="34" charset="0"/>
                <a:cs typeface="Calibri" panose="020F0502020204030204" pitchFamily="34" charset="0"/>
              </a:rPr>
              <a:t>AT&amp;T New Hampshire </a:t>
            </a:r>
            <a:endParaRPr lang="en-US" sz="3600" kern="0" dirty="0">
              <a:solidFill>
                <a:prstClr val="black"/>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960A9C24-7A25-4221-82B5-76378D6CB13B}"/>
              </a:ext>
            </a:extLst>
          </p:cNvPr>
          <p:cNvSpPr/>
          <p:nvPr/>
        </p:nvSpPr>
        <p:spPr>
          <a:xfrm>
            <a:off x="239843" y="697143"/>
            <a:ext cx="8900983" cy="4723665"/>
          </a:xfrm>
          <a:prstGeom prst="rect">
            <a:avLst/>
          </a:prstGeom>
        </p:spPr>
        <p:txBody>
          <a:bodyPr wrap="square">
            <a:spAutoFit/>
          </a:bodyPr>
          <a:lstStyle/>
          <a:p>
            <a:pPr marL="342900" marR="0" lvl="0" indent="-342900">
              <a:lnSpc>
                <a:spcPct val="107000"/>
              </a:lnSpc>
              <a:spcBef>
                <a:spcPts val="0"/>
              </a:spcBef>
              <a:spcAft>
                <a:spcPts val="0"/>
              </a:spcAft>
              <a:buFont typeface="Arial" panose="020B0604020202020204" pitchFamily="34" charset="0"/>
              <a:buChar char="•"/>
            </a:pPr>
            <a:endParaRPr lang="en-US" dirty="0">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190 employees, 326 retirees living in NH</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Nashua business office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76 retail location</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$8 million </a:t>
            </a:r>
            <a:r>
              <a:rPr lang="en-US" dirty="0">
                <a:latin typeface="Calibri" panose="020F0502020204030204" pitchFamily="34" charset="0"/>
                <a:ea typeface="Calibri" panose="020F0502020204030204" pitchFamily="34" charset="0"/>
                <a:cs typeface="Calibri" panose="020F0502020204030204" pitchFamily="34" charset="0"/>
              </a:rPr>
              <a:t>generated in state &amp; local taxes from AT&amp;T operations (2017)</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More than </a:t>
            </a:r>
            <a:r>
              <a:rPr lang="en-US" b="1" dirty="0">
                <a:latin typeface="Calibri" panose="020F0502020204030204" pitchFamily="34" charset="0"/>
                <a:ea typeface="Calibri" panose="020F0502020204030204" pitchFamily="34" charset="0"/>
                <a:cs typeface="Calibri" panose="020F0502020204030204" pitchFamily="34" charset="0"/>
              </a:rPr>
              <a:t>$72 million</a:t>
            </a:r>
            <a:r>
              <a:rPr lang="en-US" dirty="0">
                <a:latin typeface="Calibri" panose="020F0502020204030204" pitchFamily="34" charset="0"/>
                <a:ea typeface="Calibri" panose="020F0502020204030204" pitchFamily="34" charset="0"/>
                <a:cs typeface="Calibri" panose="020F0502020204030204" pitchFamily="34" charset="0"/>
              </a:rPr>
              <a:t> spent on goods &amp; services purchased from NH based suppliers</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pPr>
              <a:spcAft>
                <a:spcPts val="600"/>
              </a:spcAft>
            </a:pPr>
            <a:r>
              <a:rPr lang="en-US" dirty="0"/>
              <a:t>AT&amp;T invests </a:t>
            </a:r>
            <a:r>
              <a:rPr lang="en-US" b="1" dirty="0"/>
              <a:t>$20-$25 million</a:t>
            </a:r>
            <a:r>
              <a:rPr lang="en-US" dirty="0"/>
              <a:t> every year in our network (wireless &amp; wireline)</a:t>
            </a:r>
          </a:p>
          <a:p>
            <a:pPr lvl="0"/>
            <a:r>
              <a:rPr lang="en-US"/>
              <a:t> </a:t>
            </a:r>
            <a:endParaRPr lang="en-US" dirty="0"/>
          </a:p>
          <a:p>
            <a:pPr marL="285750" lvl="0" indent="-285750">
              <a:buFont typeface="Arial" panose="020B0604020202020204" pitchFamily="34" charset="0"/>
              <a:buChar char="•"/>
            </a:pPr>
            <a:r>
              <a:rPr lang="en-US" dirty="0"/>
              <a:t>We’ve added </a:t>
            </a:r>
            <a:r>
              <a:rPr lang="en-US" b="1" dirty="0"/>
              <a:t>120</a:t>
            </a:r>
            <a:r>
              <a:rPr lang="en-US" dirty="0"/>
              <a:t> plus sites since </a:t>
            </a:r>
            <a:r>
              <a:rPr lang="en-US" b="1" dirty="0"/>
              <a:t>2009</a:t>
            </a:r>
            <a:endParaRPr lang="en-US" dirty="0"/>
          </a:p>
          <a:p>
            <a:pPr marL="285750" lvl="0" indent="-285750">
              <a:buFont typeface="Arial" panose="020B0604020202020204" pitchFamily="34" charset="0"/>
              <a:buChar char="•"/>
            </a:pPr>
            <a:r>
              <a:rPr lang="en-US" dirty="0"/>
              <a:t>AT&amp;T began overlaying the network with </a:t>
            </a:r>
            <a:r>
              <a:rPr lang="en-US" b="1" dirty="0"/>
              <a:t>LTE 700 MHz</a:t>
            </a:r>
            <a:r>
              <a:rPr lang="en-US" dirty="0"/>
              <a:t> in 2013 </a:t>
            </a:r>
          </a:p>
          <a:p>
            <a:pPr marL="285750" lvl="0" indent="-285750">
              <a:buFont typeface="Arial" panose="020B0604020202020204" pitchFamily="34" charset="0"/>
              <a:buChar char="•"/>
            </a:pPr>
            <a:endParaRPr lang="en-US" dirty="0"/>
          </a:p>
          <a:p>
            <a:r>
              <a:rPr lang="en-US" b="1" dirty="0"/>
              <a:t>DirectTV</a:t>
            </a:r>
            <a:r>
              <a:rPr lang="en-US" dirty="0"/>
              <a:t>- Largest pay TV provider in the world</a:t>
            </a:r>
          </a:p>
          <a:p>
            <a:pPr marL="285750" lvl="0" indent="-285750">
              <a:buFont typeface="Arial" panose="020B0604020202020204" pitchFamily="34" charset="0"/>
              <a:buChar char="•"/>
            </a:pPr>
            <a:r>
              <a:rPr lang="en-US" dirty="0"/>
              <a:t>Uplink facilities- New Hampton/ Littleton</a:t>
            </a:r>
          </a:p>
          <a:p>
            <a:pPr marL="285750" lvl="0" indent="-285750">
              <a:buFont typeface="Arial" panose="020B0604020202020204" pitchFamily="34" charset="0"/>
              <a:buChar char="•"/>
            </a:pPr>
            <a:endParaRPr lang="en-US" dirty="0"/>
          </a:p>
          <a:p>
            <a:pPr marL="342900" marR="0" lvl="0" indent="-342900">
              <a:lnSpc>
                <a:spcPct val="107000"/>
              </a:lnSpc>
              <a:spcBef>
                <a:spcPts val="0"/>
              </a:spcBef>
              <a:spcAft>
                <a:spcPts val="800"/>
              </a:spcAft>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65286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52"/>
            <a:ext cx="12188824" cy="6856214"/>
          </a:xfrm>
          <a:prstGeom prst="rect">
            <a:avLst/>
          </a:prstGeom>
          <a:blipFill>
            <a:blip r:embed="rId2" cstate="print"/>
            <a:stretch>
              <a:fillRect/>
            </a:stretch>
          </a:blipFill>
        </p:spPr>
        <p:txBody>
          <a:bodyPr wrap="square" lIns="0" tIns="0" rIns="0" bIns="0" rtlCol="0"/>
          <a:lstStyle/>
          <a:p>
            <a:pPr defTabSz="554401"/>
            <a:endParaRPr sz="1091">
              <a:solidFill>
                <a:prstClr val="black"/>
              </a:solidFill>
              <a:latin typeface="Calibri"/>
            </a:endParaRPr>
          </a:p>
        </p:txBody>
      </p:sp>
      <p:sp>
        <p:nvSpPr>
          <p:cNvPr id="3" name="object 3"/>
          <p:cNvSpPr/>
          <p:nvPr/>
        </p:nvSpPr>
        <p:spPr>
          <a:xfrm>
            <a:off x="3173" y="3827"/>
            <a:ext cx="12182665" cy="6850150"/>
          </a:xfrm>
          <a:custGeom>
            <a:avLst/>
            <a:gdLst/>
            <a:ahLst/>
            <a:cxnLst/>
            <a:rect l="l" t="t" r="r" b="b"/>
            <a:pathLst>
              <a:path w="20093940" h="11298555">
                <a:moveTo>
                  <a:pt x="0" y="11298085"/>
                </a:moveTo>
                <a:lnTo>
                  <a:pt x="20093629" y="11298085"/>
                </a:lnTo>
                <a:lnTo>
                  <a:pt x="20093629" y="0"/>
                </a:lnTo>
                <a:lnTo>
                  <a:pt x="0" y="0"/>
                </a:lnTo>
                <a:lnTo>
                  <a:pt x="0" y="11298085"/>
                </a:lnTo>
                <a:close/>
              </a:path>
            </a:pathLst>
          </a:custGeom>
          <a:solidFill>
            <a:srgbClr val="000000">
              <a:alpha val="34999"/>
            </a:srgbClr>
          </a:solidFill>
        </p:spPr>
        <p:txBody>
          <a:bodyPr wrap="square" lIns="0" tIns="0" rIns="0" bIns="0" rtlCol="0"/>
          <a:lstStyle/>
          <a:p>
            <a:pPr defTabSz="554401"/>
            <a:endParaRPr sz="1091">
              <a:solidFill>
                <a:prstClr val="black"/>
              </a:solidFill>
              <a:latin typeface="Calibri"/>
            </a:endParaRPr>
          </a:p>
        </p:txBody>
      </p:sp>
      <p:sp>
        <p:nvSpPr>
          <p:cNvPr id="4" name="object 4"/>
          <p:cNvSpPr txBox="1"/>
          <p:nvPr/>
        </p:nvSpPr>
        <p:spPr>
          <a:xfrm>
            <a:off x="8120088" y="4121177"/>
            <a:ext cx="1143809" cy="634277"/>
          </a:xfrm>
          <a:prstGeom prst="rect">
            <a:avLst/>
          </a:prstGeom>
        </p:spPr>
        <p:txBody>
          <a:bodyPr vert="horz" wrap="square" lIns="0" tIns="79693" rIns="0" bIns="0" rtlCol="0">
            <a:spAutoFit/>
          </a:bodyPr>
          <a:lstStyle/>
          <a:p>
            <a:pPr marL="21945" defTabSz="554401">
              <a:spcBef>
                <a:spcPts val="628"/>
              </a:spcBef>
            </a:pPr>
            <a:r>
              <a:rPr sz="1182" b="1" spc="9" dirty="0">
                <a:solidFill>
                  <a:srgbClr val="FFFFFF"/>
                </a:solidFill>
                <a:latin typeface="Arial"/>
                <a:cs typeface="Arial"/>
              </a:rPr>
              <a:t>December</a:t>
            </a:r>
            <a:r>
              <a:rPr sz="1182" b="1" spc="-18" dirty="0">
                <a:solidFill>
                  <a:srgbClr val="FFFFFF"/>
                </a:solidFill>
                <a:latin typeface="Arial"/>
                <a:cs typeface="Arial"/>
              </a:rPr>
              <a:t> </a:t>
            </a:r>
            <a:r>
              <a:rPr sz="1182" b="1" spc="-15" dirty="0">
                <a:solidFill>
                  <a:srgbClr val="FFFFFF"/>
                </a:solidFill>
                <a:latin typeface="Arial"/>
                <a:cs typeface="Arial"/>
              </a:rPr>
              <a:t>2017</a:t>
            </a:r>
            <a:endParaRPr sz="1182">
              <a:solidFill>
                <a:prstClr val="black"/>
              </a:solidFill>
              <a:latin typeface="Arial"/>
              <a:cs typeface="Arial"/>
            </a:endParaRPr>
          </a:p>
          <a:p>
            <a:pPr marL="7700" marR="214060" defTabSz="554401">
              <a:spcBef>
                <a:spcPts val="464"/>
              </a:spcBef>
            </a:pPr>
            <a:r>
              <a:rPr sz="1000" spc="-3" dirty="0">
                <a:solidFill>
                  <a:srgbClr val="FFFFFF"/>
                </a:solidFill>
                <a:latin typeface="Arial"/>
                <a:cs typeface="Arial"/>
              </a:rPr>
              <a:t>All U.S. states</a:t>
            </a:r>
            <a:r>
              <a:rPr sz="1000" spc="-30" dirty="0">
                <a:solidFill>
                  <a:srgbClr val="FFFFFF"/>
                </a:solidFill>
                <a:latin typeface="Arial"/>
                <a:cs typeface="Arial"/>
              </a:rPr>
              <a:t> </a:t>
            </a:r>
            <a:r>
              <a:rPr sz="1000" spc="-3" dirty="0">
                <a:solidFill>
                  <a:srgbClr val="FFFFFF"/>
                </a:solidFill>
                <a:latin typeface="Arial"/>
                <a:cs typeface="Arial"/>
              </a:rPr>
              <a:t>&amp;  territories opt</a:t>
            </a:r>
            <a:r>
              <a:rPr sz="1000" spc="-18" dirty="0">
                <a:solidFill>
                  <a:srgbClr val="FFFFFF"/>
                </a:solidFill>
                <a:latin typeface="Arial"/>
                <a:cs typeface="Arial"/>
              </a:rPr>
              <a:t> </a:t>
            </a:r>
            <a:r>
              <a:rPr sz="1000" spc="-6" dirty="0">
                <a:solidFill>
                  <a:srgbClr val="FFFFFF"/>
                </a:solidFill>
                <a:latin typeface="Arial"/>
                <a:cs typeface="Arial"/>
              </a:rPr>
              <a:t>in.</a:t>
            </a:r>
            <a:endParaRPr sz="1000">
              <a:solidFill>
                <a:prstClr val="black"/>
              </a:solidFill>
              <a:latin typeface="Arial"/>
              <a:cs typeface="Arial"/>
            </a:endParaRPr>
          </a:p>
        </p:txBody>
      </p:sp>
      <p:sp>
        <p:nvSpPr>
          <p:cNvPr id="5" name="object 5"/>
          <p:cNvSpPr txBox="1"/>
          <p:nvPr/>
        </p:nvSpPr>
        <p:spPr>
          <a:xfrm>
            <a:off x="9832236" y="4114828"/>
            <a:ext cx="1412918" cy="788165"/>
          </a:xfrm>
          <a:prstGeom prst="rect">
            <a:avLst/>
          </a:prstGeom>
        </p:spPr>
        <p:txBody>
          <a:bodyPr vert="horz" wrap="square" lIns="0" tIns="79693" rIns="0" bIns="0" rtlCol="0">
            <a:spAutoFit/>
          </a:bodyPr>
          <a:lstStyle/>
          <a:p>
            <a:pPr marL="7700" defTabSz="554401">
              <a:spcBef>
                <a:spcPts val="628"/>
              </a:spcBef>
            </a:pPr>
            <a:r>
              <a:rPr sz="1182" b="1" spc="-18" dirty="0">
                <a:solidFill>
                  <a:srgbClr val="FFFFFF"/>
                </a:solidFill>
                <a:latin typeface="Arial"/>
                <a:cs typeface="Arial"/>
              </a:rPr>
              <a:t>Today</a:t>
            </a:r>
            <a:endParaRPr sz="1182">
              <a:solidFill>
                <a:prstClr val="black"/>
              </a:solidFill>
              <a:latin typeface="Arial"/>
              <a:cs typeface="Arial"/>
            </a:endParaRPr>
          </a:p>
          <a:p>
            <a:pPr marL="7700" marR="3080" defTabSz="554401">
              <a:spcBef>
                <a:spcPts val="464"/>
              </a:spcBef>
            </a:pPr>
            <a:r>
              <a:rPr sz="1000" spc="-12" dirty="0">
                <a:solidFill>
                  <a:srgbClr val="FFFFFF"/>
                </a:solidFill>
                <a:latin typeface="Arial"/>
                <a:cs typeface="Arial"/>
              </a:rPr>
              <a:t>We </a:t>
            </a:r>
            <a:r>
              <a:rPr sz="1000" spc="-3" dirty="0">
                <a:solidFill>
                  <a:srgbClr val="FFFFFF"/>
                </a:solidFill>
                <a:latin typeface="Arial"/>
                <a:cs typeface="Arial"/>
              </a:rPr>
              <a:t>are developing the  tools that advance </a:t>
            </a:r>
            <a:r>
              <a:rPr sz="1000" spc="-6" dirty="0">
                <a:solidFill>
                  <a:srgbClr val="FFFFFF"/>
                </a:solidFill>
                <a:latin typeface="Arial"/>
                <a:cs typeface="Arial"/>
              </a:rPr>
              <a:t>public  </a:t>
            </a:r>
            <a:r>
              <a:rPr sz="1000" spc="-3" dirty="0">
                <a:solidFill>
                  <a:srgbClr val="FFFFFF"/>
                </a:solidFill>
                <a:latin typeface="Arial"/>
                <a:cs typeface="Arial"/>
              </a:rPr>
              <a:t>safety with</a:t>
            </a:r>
            <a:r>
              <a:rPr sz="1000" spc="-6" dirty="0">
                <a:solidFill>
                  <a:srgbClr val="FFFFFF"/>
                </a:solidFill>
                <a:latin typeface="Arial"/>
                <a:cs typeface="Arial"/>
              </a:rPr>
              <a:t> </a:t>
            </a:r>
            <a:r>
              <a:rPr sz="1000" spc="-3" dirty="0">
                <a:solidFill>
                  <a:srgbClr val="FFFFFF"/>
                </a:solidFill>
                <a:latin typeface="Arial"/>
                <a:cs typeface="Arial"/>
              </a:rPr>
              <a:t>you.</a:t>
            </a:r>
            <a:endParaRPr sz="1000">
              <a:solidFill>
                <a:prstClr val="black"/>
              </a:solidFill>
              <a:latin typeface="Arial"/>
              <a:cs typeface="Arial"/>
            </a:endParaRPr>
          </a:p>
        </p:txBody>
      </p:sp>
      <p:sp>
        <p:nvSpPr>
          <p:cNvPr id="6" name="object 6"/>
          <p:cNvSpPr txBox="1"/>
          <p:nvPr/>
        </p:nvSpPr>
        <p:spPr>
          <a:xfrm>
            <a:off x="4695790" y="4110427"/>
            <a:ext cx="1355939" cy="1008274"/>
          </a:xfrm>
          <a:prstGeom prst="rect">
            <a:avLst/>
          </a:prstGeom>
        </p:spPr>
        <p:txBody>
          <a:bodyPr vert="horz" wrap="square" lIns="0" tIns="84313" rIns="0" bIns="0" rtlCol="0">
            <a:spAutoFit/>
          </a:bodyPr>
          <a:lstStyle/>
          <a:p>
            <a:pPr marL="7700" defTabSz="554401">
              <a:spcBef>
                <a:spcPts val="664"/>
              </a:spcBef>
            </a:pPr>
            <a:r>
              <a:rPr sz="1182" b="1" spc="3" dirty="0">
                <a:solidFill>
                  <a:srgbClr val="FFFFFF"/>
                </a:solidFill>
                <a:latin typeface="Arial"/>
                <a:cs typeface="Arial"/>
              </a:rPr>
              <a:t>February</a:t>
            </a:r>
            <a:r>
              <a:rPr sz="1182" b="1" spc="-3" dirty="0">
                <a:solidFill>
                  <a:srgbClr val="FFFFFF"/>
                </a:solidFill>
                <a:latin typeface="Arial"/>
                <a:cs typeface="Arial"/>
              </a:rPr>
              <a:t> </a:t>
            </a:r>
            <a:r>
              <a:rPr sz="1182" b="1" spc="-30" dirty="0">
                <a:solidFill>
                  <a:srgbClr val="FFFFFF"/>
                </a:solidFill>
                <a:latin typeface="Arial"/>
                <a:cs typeface="Arial"/>
              </a:rPr>
              <a:t>2012</a:t>
            </a:r>
            <a:endParaRPr sz="1182">
              <a:solidFill>
                <a:prstClr val="black"/>
              </a:solidFill>
              <a:latin typeface="Arial"/>
              <a:cs typeface="Arial"/>
            </a:endParaRPr>
          </a:p>
          <a:p>
            <a:pPr marL="7700" marR="3080" defTabSz="554401">
              <a:lnSpc>
                <a:spcPct val="102299"/>
              </a:lnSpc>
              <a:spcBef>
                <a:spcPts val="440"/>
              </a:spcBef>
            </a:pPr>
            <a:r>
              <a:rPr sz="879" spc="6" dirty="0">
                <a:solidFill>
                  <a:srgbClr val="FFFFFF"/>
                </a:solidFill>
                <a:latin typeface="Arial"/>
                <a:cs typeface="Arial"/>
              </a:rPr>
              <a:t>The </a:t>
            </a:r>
            <a:r>
              <a:rPr sz="879" spc="3" dirty="0">
                <a:solidFill>
                  <a:srgbClr val="FFFFFF"/>
                </a:solidFill>
                <a:latin typeface="Arial"/>
                <a:cs typeface="Arial"/>
              </a:rPr>
              <a:t>FirstNet Authority</a:t>
            </a:r>
            <a:r>
              <a:rPr sz="879" spc="-55" dirty="0">
                <a:solidFill>
                  <a:srgbClr val="FFFFFF"/>
                </a:solidFill>
                <a:latin typeface="Arial"/>
                <a:cs typeface="Arial"/>
              </a:rPr>
              <a:t> </a:t>
            </a:r>
            <a:r>
              <a:rPr sz="879" spc="6" dirty="0">
                <a:solidFill>
                  <a:srgbClr val="FFFFFF"/>
                </a:solidFill>
                <a:latin typeface="Arial"/>
                <a:cs typeface="Arial"/>
              </a:rPr>
              <a:t>was  </a:t>
            </a:r>
            <a:r>
              <a:rPr sz="879" spc="3" dirty="0">
                <a:solidFill>
                  <a:srgbClr val="FFFFFF"/>
                </a:solidFill>
                <a:latin typeface="Arial"/>
                <a:cs typeface="Arial"/>
              </a:rPr>
              <a:t>authorized to develop and  oversee </a:t>
            </a:r>
            <a:r>
              <a:rPr sz="879" spc="6" dirty="0">
                <a:solidFill>
                  <a:srgbClr val="FFFFFF"/>
                </a:solidFill>
                <a:latin typeface="Arial"/>
                <a:cs typeface="Arial"/>
              </a:rPr>
              <a:t>the </a:t>
            </a:r>
            <a:r>
              <a:rPr sz="879" spc="3" dirty="0">
                <a:solidFill>
                  <a:srgbClr val="FFFFFF"/>
                </a:solidFill>
                <a:latin typeface="Arial"/>
                <a:cs typeface="Arial"/>
              </a:rPr>
              <a:t>dedicated  nationwide network for  first</a:t>
            </a:r>
            <a:r>
              <a:rPr sz="879" dirty="0">
                <a:solidFill>
                  <a:srgbClr val="FFFFFF"/>
                </a:solidFill>
                <a:latin typeface="Arial"/>
                <a:cs typeface="Arial"/>
              </a:rPr>
              <a:t> </a:t>
            </a:r>
            <a:r>
              <a:rPr sz="879" spc="3" dirty="0">
                <a:solidFill>
                  <a:srgbClr val="FFFFFF"/>
                </a:solidFill>
                <a:latin typeface="Arial"/>
                <a:cs typeface="Arial"/>
              </a:rPr>
              <a:t>responders.</a:t>
            </a:r>
            <a:endParaRPr sz="879">
              <a:solidFill>
                <a:prstClr val="black"/>
              </a:solidFill>
              <a:latin typeface="Arial"/>
              <a:cs typeface="Arial"/>
            </a:endParaRPr>
          </a:p>
        </p:txBody>
      </p:sp>
      <p:sp>
        <p:nvSpPr>
          <p:cNvPr id="7" name="object 7"/>
          <p:cNvSpPr txBox="1"/>
          <p:nvPr/>
        </p:nvSpPr>
        <p:spPr>
          <a:xfrm>
            <a:off x="6407938" y="4110427"/>
            <a:ext cx="1343235" cy="732301"/>
          </a:xfrm>
          <a:prstGeom prst="rect">
            <a:avLst/>
          </a:prstGeom>
        </p:spPr>
        <p:txBody>
          <a:bodyPr vert="horz" wrap="square" lIns="0" tIns="84313" rIns="0" bIns="0" rtlCol="0">
            <a:spAutoFit/>
          </a:bodyPr>
          <a:lstStyle/>
          <a:p>
            <a:pPr marL="7700" defTabSz="554401">
              <a:spcBef>
                <a:spcPts val="664"/>
              </a:spcBef>
            </a:pPr>
            <a:r>
              <a:rPr sz="1182" b="1" spc="3" dirty="0">
                <a:solidFill>
                  <a:srgbClr val="FFFFFF"/>
                </a:solidFill>
                <a:latin typeface="Arial"/>
                <a:cs typeface="Arial"/>
              </a:rPr>
              <a:t>March</a:t>
            </a:r>
            <a:r>
              <a:rPr sz="1182" b="1" spc="-3" dirty="0">
                <a:solidFill>
                  <a:srgbClr val="FFFFFF"/>
                </a:solidFill>
                <a:latin typeface="Arial"/>
                <a:cs typeface="Arial"/>
              </a:rPr>
              <a:t> </a:t>
            </a:r>
            <a:r>
              <a:rPr sz="1182" b="1" spc="-33" dirty="0">
                <a:solidFill>
                  <a:srgbClr val="FFFFFF"/>
                </a:solidFill>
                <a:latin typeface="Arial"/>
                <a:cs typeface="Arial"/>
              </a:rPr>
              <a:t>2017</a:t>
            </a:r>
            <a:endParaRPr sz="1182">
              <a:solidFill>
                <a:prstClr val="black"/>
              </a:solidFill>
              <a:latin typeface="Arial"/>
              <a:cs typeface="Arial"/>
            </a:endParaRPr>
          </a:p>
          <a:p>
            <a:pPr marL="7700" marR="3080" algn="just" defTabSz="554401">
              <a:lnSpc>
                <a:spcPct val="102299"/>
              </a:lnSpc>
              <a:spcBef>
                <a:spcPts val="440"/>
              </a:spcBef>
            </a:pPr>
            <a:r>
              <a:rPr sz="879" spc="-6" dirty="0">
                <a:solidFill>
                  <a:srgbClr val="FFFFFF"/>
                </a:solidFill>
                <a:latin typeface="Arial"/>
                <a:cs typeface="Arial"/>
              </a:rPr>
              <a:t>AT&amp;T </a:t>
            </a:r>
            <a:r>
              <a:rPr sz="879" spc="3" dirty="0">
                <a:solidFill>
                  <a:srgbClr val="FFFFFF"/>
                </a:solidFill>
                <a:latin typeface="Arial"/>
                <a:cs typeface="Arial"/>
              </a:rPr>
              <a:t>awarded </a:t>
            </a:r>
            <a:r>
              <a:rPr sz="879" spc="6" dirty="0">
                <a:solidFill>
                  <a:srgbClr val="FFFFFF"/>
                </a:solidFill>
                <a:latin typeface="Arial"/>
                <a:cs typeface="Arial"/>
              </a:rPr>
              <a:t>contract </a:t>
            </a:r>
            <a:r>
              <a:rPr sz="879" spc="3" dirty="0">
                <a:solidFill>
                  <a:srgbClr val="FFFFFF"/>
                </a:solidFill>
                <a:latin typeface="Arial"/>
                <a:cs typeface="Arial"/>
              </a:rPr>
              <a:t>to  provide </a:t>
            </a:r>
            <a:r>
              <a:rPr sz="879" spc="6" dirty="0">
                <a:solidFill>
                  <a:srgbClr val="FFFFFF"/>
                </a:solidFill>
                <a:latin typeface="Arial"/>
                <a:cs typeface="Arial"/>
              </a:rPr>
              <a:t>the </a:t>
            </a:r>
            <a:r>
              <a:rPr sz="879" spc="3" dirty="0">
                <a:solidFill>
                  <a:srgbClr val="FFFFFF"/>
                </a:solidFill>
                <a:latin typeface="Arial"/>
                <a:cs typeface="Arial"/>
              </a:rPr>
              <a:t>capabilities</a:t>
            </a:r>
            <a:r>
              <a:rPr sz="879" spc="-21" dirty="0">
                <a:solidFill>
                  <a:srgbClr val="FFFFFF"/>
                </a:solidFill>
                <a:latin typeface="Arial"/>
                <a:cs typeface="Arial"/>
              </a:rPr>
              <a:t> </a:t>
            </a:r>
            <a:r>
              <a:rPr sz="879" spc="3" dirty="0">
                <a:solidFill>
                  <a:srgbClr val="FFFFFF"/>
                </a:solidFill>
                <a:latin typeface="Arial"/>
                <a:cs typeface="Arial"/>
              </a:rPr>
              <a:t>for  FirstNet to </a:t>
            </a:r>
            <a:r>
              <a:rPr sz="879" spc="6" dirty="0">
                <a:solidFill>
                  <a:srgbClr val="FFFFFF"/>
                </a:solidFill>
                <a:latin typeface="Arial"/>
                <a:cs typeface="Arial"/>
              </a:rPr>
              <a:t>be</a:t>
            </a:r>
            <a:r>
              <a:rPr sz="879" spc="-3" dirty="0">
                <a:solidFill>
                  <a:srgbClr val="FFFFFF"/>
                </a:solidFill>
                <a:latin typeface="Arial"/>
                <a:cs typeface="Arial"/>
              </a:rPr>
              <a:t> </a:t>
            </a:r>
            <a:r>
              <a:rPr sz="879" dirty="0">
                <a:solidFill>
                  <a:srgbClr val="FFFFFF"/>
                </a:solidFill>
                <a:latin typeface="Arial"/>
                <a:cs typeface="Arial"/>
              </a:rPr>
              <a:t>built.</a:t>
            </a:r>
            <a:endParaRPr sz="879">
              <a:solidFill>
                <a:prstClr val="black"/>
              </a:solidFill>
              <a:latin typeface="Arial"/>
              <a:cs typeface="Arial"/>
            </a:endParaRPr>
          </a:p>
        </p:txBody>
      </p:sp>
      <p:sp>
        <p:nvSpPr>
          <p:cNvPr id="8" name="object 8"/>
          <p:cNvSpPr txBox="1"/>
          <p:nvPr/>
        </p:nvSpPr>
        <p:spPr>
          <a:xfrm>
            <a:off x="2983641" y="4116775"/>
            <a:ext cx="1103770" cy="1005581"/>
          </a:xfrm>
          <a:prstGeom prst="rect">
            <a:avLst/>
          </a:prstGeom>
        </p:spPr>
        <p:txBody>
          <a:bodyPr vert="horz" wrap="square" lIns="0" tIns="84313" rIns="0" bIns="0" rtlCol="0">
            <a:spAutoFit/>
          </a:bodyPr>
          <a:lstStyle/>
          <a:p>
            <a:pPr marL="7700" defTabSz="554401">
              <a:spcBef>
                <a:spcPts val="664"/>
              </a:spcBef>
            </a:pPr>
            <a:r>
              <a:rPr sz="1182" b="1" spc="3" dirty="0">
                <a:solidFill>
                  <a:srgbClr val="FFFFFF"/>
                </a:solidFill>
                <a:latin typeface="Arial"/>
                <a:cs typeface="Arial"/>
              </a:rPr>
              <a:t>March</a:t>
            </a:r>
            <a:r>
              <a:rPr sz="1182" b="1" spc="-3" dirty="0">
                <a:solidFill>
                  <a:srgbClr val="FFFFFF"/>
                </a:solidFill>
                <a:latin typeface="Arial"/>
                <a:cs typeface="Arial"/>
              </a:rPr>
              <a:t> </a:t>
            </a:r>
            <a:r>
              <a:rPr sz="1182" b="1" spc="-24" dirty="0">
                <a:solidFill>
                  <a:srgbClr val="FFFFFF"/>
                </a:solidFill>
                <a:latin typeface="Arial"/>
                <a:cs typeface="Arial"/>
              </a:rPr>
              <a:t>2010</a:t>
            </a:r>
            <a:endParaRPr sz="1182">
              <a:solidFill>
                <a:prstClr val="black"/>
              </a:solidFill>
              <a:latin typeface="Arial"/>
              <a:cs typeface="Arial"/>
            </a:endParaRPr>
          </a:p>
          <a:p>
            <a:pPr marL="7700" marR="113960" defTabSz="554401">
              <a:lnSpc>
                <a:spcPct val="102299"/>
              </a:lnSpc>
              <a:spcBef>
                <a:spcPts val="440"/>
              </a:spcBef>
            </a:pPr>
            <a:r>
              <a:rPr sz="879" dirty="0">
                <a:solidFill>
                  <a:srgbClr val="FFFFFF"/>
                </a:solidFill>
                <a:latin typeface="Arial"/>
                <a:cs typeface="Arial"/>
              </a:rPr>
              <a:t>FCC </a:t>
            </a:r>
            <a:r>
              <a:rPr sz="879" spc="-3" dirty="0">
                <a:solidFill>
                  <a:srgbClr val="FFFFFF"/>
                </a:solidFill>
                <a:latin typeface="Arial"/>
                <a:cs typeface="Arial"/>
              </a:rPr>
              <a:t>follows </a:t>
            </a:r>
            <a:r>
              <a:rPr sz="879" dirty="0">
                <a:solidFill>
                  <a:srgbClr val="FFFFFF"/>
                </a:solidFill>
                <a:latin typeface="Arial"/>
                <a:cs typeface="Arial"/>
              </a:rPr>
              <a:t>the  </a:t>
            </a:r>
            <a:r>
              <a:rPr sz="879" spc="-36" dirty="0">
                <a:solidFill>
                  <a:srgbClr val="FFFFFF"/>
                </a:solidFill>
                <a:latin typeface="Arial"/>
                <a:cs typeface="Arial"/>
              </a:rPr>
              <a:t>911 </a:t>
            </a:r>
            <a:r>
              <a:rPr sz="879" dirty="0">
                <a:solidFill>
                  <a:srgbClr val="FFFFFF"/>
                </a:solidFill>
                <a:latin typeface="Arial"/>
                <a:cs typeface="Arial"/>
              </a:rPr>
              <a:t>Commission’s  recommendation to  create </a:t>
            </a:r>
            <a:r>
              <a:rPr sz="879" spc="6" dirty="0">
                <a:solidFill>
                  <a:srgbClr val="FFFFFF"/>
                </a:solidFill>
                <a:latin typeface="Arial"/>
                <a:cs typeface="Arial"/>
              </a:rPr>
              <a:t>a</a:t>
            </a:r>
            <a:r>
              <a:rPr sz="879" spc="-24" dirty="0">
                <a:solidFill>
                  <a:srgbClr val="FFFFFF"/>
                </a:solidFill>
                <a:latin typeface="Arial"/>
                <a:cs typeface="Arial"/>
              </a:rPr>
              <a:t> </a:t>
            </a:r>
            <a:r>
              <a:rPr sz="879" dirty="0">
                <a:solidFill>
                  <a:srgbClr val="FFFFFF"/>
                </a:solidFill>
                <a:latin typeface="Arial"/>
                <a:cs typeface="Arial"/>
              </a:rPr>
              <a:t>nationwide</a:t>
            </a:r>
            <a:endParaRPr sz="879">
              <a:solidFill>
                <a:prstClr val="black"/>
              </a:solidFill>
              <a:latin typeface="Arial"/>
              <a:cs typeface="Arial"/>
            </a:endParaRPr>
          </a:p>
          <a:p>
            <a:pPr marL="7700" defTabSz="554401">
              <a:spcBef>
                <a:spcPts val="24"/>
              </a:spcBef>
            </a:pPr>
            <a:r>
              <a:rPr sz="879" dirty="0">
                <a:solidFill>
                  <a:srgbClr val="FFFFFF"/>
                </a:solidFill>
                <a:latin typeface="Arial"/>
                <a:cs typeface="Arial"/>
              </a:rPr>
              <a:t>public safety</a:t>
            </a:r>
            <a:r>
              <a:rPr sz="879" spc="-33" dirty="0">
                <a:solidFill>
                  <a:srgbClr val="FFFFFF"/>
                </a:solidFill>
                <a:latin typeface="Arial"/>
                <a:cs typeface="Arial"/>
              </a:rPr>
              <a:t> </a:t>
            </a:r>
            <a:r>
              <a:rPr sz="879" dirty="0">
                <a:solidFill>
                  <a:srgbClr val="FFFFFF"/>
                </a:solidFill>
                <a:latin typeface="Arial"/>
                <a:cs typeface="Arial"/>
              </a:rPr>
              <a:t>network.</a:t>
            </a:r>
            <a:endParaRPr sz="879">
              <a:solidFill>
                <a:prstClr val="black"/>
              </a:solidFill>
              <a:latin typeface="Arial"/>
              <a:cs typeface="Arial"/>
            </a:endParaRPr>
          </a:p>
        </p:txBody>
      </p:sp>
      <p:sp>
        <p:nvSpPr>
          <p:cNvPr id="9" name="object 9"/>
          <p:cNvSpPr txBox="1"/>
          <p:nvPr/>
        </p:nvSpPr>
        <p:spPr>
          <a:xfrm>
            <a:off x="1271491" y="4223004"/>
            <a:ext cx="1189238" cy="469051"/>
          </a:xfrm>
          <a:prstGeom prst="rect">
            <a:avLst/>
          </a:prstGeom>
        </p:spPr>
        <p:txBody>
          <a:bodyPr vert="horz" wrap="square" lIns="0" tIns="7315" rIns="0" bIns="0" rtlCol="0">
            <a:spAutoFit/>
          </a:bodyPr>
          <a:lstStyle/>
          <a:p>
            <a:pPr marL="7700" marR="3080" defTabSz="554401">
              <a:spcBef>
                <a:spcPts val="58"/>
              </a:spcBef>
            </a:pPr>
            <a:r>
              <a:rPr sz="1000" spc="-12" dirty="0">
                <a:solidFill>
                  <a:srgbClr val="FFFFFF"/>
                </a:solidFill>
                <a:latin typeface="Arial"/>
                <a:cs typeface="Arial"/>
              </a:rPr>
              <a:t>Over </a:t>
            </a:r>
            <a:r>
              <a:rPr sz="1000" spc="-21" dirty="0">
                <a:solidFill>
                  <a:srgbClr val="FFFFFF"/>
                </a:solidFill>
                <a:latin typeface="Arial"/>
                <a:cs typeface="Arial"/>
              </a:rPr>
              <a:t>100 </a:t>
            </a:r>
            <a:r>
              <a:rPr sz="1000" spc="-12" dirty="0">
                <a:solidFill>
                  <a:srgbClr val="FFFFFF"/>
                </a:solidFill>
                <a:latin typeface="Arial"/>
                <a:cs typeface="Arial"/>
              </a:rPr>
              <a:t>years </a:t>
            </a:r>
            <a:r>
              <a:rPr sz="1000" spc="-6" dirty="0">
                <a:solidFill>
                  <a:srgbClr val="FFFFFF"/>
                </a:solidFill>
                <a:latin typeface="Arial"/>
                <a:cs typeface="Arial"/>
              </a:rPr>
              <a:t>in  </a:t>
            </a:r>
            <a:r>
              <a:rPr sz="1000" spc="-9" dirty="0">
                <a:solidFill>
                  <a:srgbClr val="FFFFFF"/>
                </a:solidFill>
                <a:latin typeface="Arial"/>
                <a:cs typeface="Arial"/>
              </a:rPr>
              <a:t>emergency</a:t>
            </a:r>
            <a:r>
              <a:rPr sz="1000" spc="-49" dirty="0">
                <a:solidFill>
                  <a:srgbClr val="FFFFFF"/>
                </a:solidFill>
                <a:latin typeface="Arial"/>
                <a:cs typeface="Arial"/>
              </a:rPr>
              <a:t> </a:t>
            </a:r>
            <a:r>
              <a:rPr sz="1000" spc="-6" dirty="0">
                <a:solidFill>
                  <a:srgbClr val="FFFFFF"/>
                </a:solidFill>
                <a:latin typeface="Arial"/>
                <a:cs typeface="Arial"/>
              </a:rPr>
              <a:t>response  </a:t>
            </a:r>
            <a:r>
              <a:rPr sz="1000" spc="-9" dirty="0">
                <a:solidFill>
                  <a:srgbClr val="FFFFFF"/>
                </a:solidFill>
                <a:latin typeface="Arial"/>
                <a:cs typeface="Arial"/>
              </a:rPr>
              <a:t>solutions.</a:t>
            </a:r>
            <a:endParaRPr sz="1000">
              <a:solidFill>
                <a:prstClr val="black"/>
              </a:solidFill>
              <a:latin typeface="Arial"/>
              <a:cs typeface="Arial"/>
            </a:endParaRPr>
          </a:p>
        </p:txBody>
      </p:sp>
      <p:sp>
        <p:nvSpPr>
          <p:cNvPr id="10" name="object 10"/>
          <p:cNvSpPr txBox="1">
            <a:spLocks noGrp="1"/>
          </p:cNvSpPr>
          <p:nvPr>
            <p:ph type="title"/>
          </p:nvPr>
        </p:nvSpPr>
        <p:spPr>
          <a:xfrm>
            <a:off x="1242924" y="983295"/>
            <a:ext cx="7653242" cy="1846642"/>
          </a:xfrm>
          <a:prstGeom prst="rect">
            <a:avLst/>
          </a:prstGeom>
        </p:spPr>
        <p:txBody>
          <a:bodyPr vert="horz" wrap="square" lIns="0" tIns="267953" rIns="0" bIns="0" rtlCol="0">
            <a:spAutoFit/>
          </a:bodyPr>
          <a:lstStyle/>
          <a:p>
            <a:pPr marL="7700" marR="3080">
              <a:lnSpc>
                <a:spcPct val="78100"/>
              </a:lnSpc>
              <a:spcBef>
                <a:spcPts val="2109"/>
              </a:spcBef>
            </a:pPr>
            <a:r>
              <a:rPr sz="5400" spc="-267" dirty="0">
                <a:solidFill>
                  <a:srgbClr val="FFFFFF"/>
                </a:solidFill>
              </a:rPr>
              <a:t>BUILT </a:t>
            </a:r>
            <a:r>
              <a:rPr sz="5400" spc="-82" dirty="0">
                <a:solidFill>
                  <a:srgbClr val="FFFFFF"/>
                </a:solidFill>
              </a:rPr>
              <a:t>FOR </a:t>
            </a:r>
            <a:r>
              <a:rPr lang="en-US" sz="5400" spc="-100" dirty="0">
                <a:solidFill>
                  <a:srgbClr val="FFFFFF"/>
                </a:solidFill>
              </a:rPr>
              <a:t>PUBLIC SAFETY</a:t>
            </a:r>
            <a:r>
              <a:rPr sz="5400" spc="-100" dirty="0">
                <a:solidFill>
                  <a:srgbClr val="FFFFFF"/>
                </a:solidFill>
              </a:rPr>
              <a:t>.  </a:t>
            </a:r>
            <a:r>
              <a:rPr sz="5400" spc="-139" dirty="0">
                <a:solidFill>
                  <a:srgbClr val="FFFFFF"/>
                </a:solidFill>
              </a:rPr>
              <a:t>INSPIRED </a:t>
            </a:r>
            <a:r>
              <a:rPr sz="5400" spc="-112" dirty="0">
                <a:solidFill>
                  <a:srgbClr val="FFFFFF"/>
                </a:solidFill>
              </a:rPr>
              <a:t>BY</a:t>
            </a:r>
            <a:r>
              <a:rPr sz="5400" spc="109" dirty="0">
                <a:solidFill>
                  <a:srgbClr val="FFFFFF"/>
                </a:solidFill>
              </a:rPr>
              <a:t> </a:t>
            </a:r>
            <a:r>
              <a:rPr lang="en-US" sz="5400" spc="-100" dirty="0">
                <a:solidFill>
                  <a:srgbClr val="FFFFFF"/>
                </a:solidFill>
              </a:rPr>
              <a:t>PUBLIC</a:t>
            </a:r>
            <a:r>
              <a:rPr sz="7730" spc="-100" dirty="0">
                <a:solidFill>
                  <a:srgbClr val="FFFFFF"/>
                </a:solidFill>
              </a:rPr>
              <a:t>.</a:t>
            </a:r>
            <a:endParaRPr sz="7730" dirty="0"/>
          </a:p>
        </p:txBody>
      </p:sp>
      <p:sp>
        <p:nvSpPr>
          <p:cNvPr id="11" name="object 11"/>
          <p:cNvSpPr/>
          <p:nvPr/>
        </p:nvSpPr>
        <p:spPr>
          <a:xfrm>
            <a:off x="1279191" y="3902200"/>
            <a:ext cx="177866" cy="177866"/>
          </a:xfrm>
          <a:custGeom>
            <a:avLst/>
            <a:gdLst/>
            <a:ahLst/>
            <a:cxnLst/>
            <a:rect l="l" t="t" r="r" b="b"/>
            <a:pathLst>
              <a:path w="293369" h="293370">
                <a:moveTo>
                  <a:pt x="146592" y="0"/>
                </a:moveTo>
                <a:lnTo>
                  <a:pt x="100257" y="7473"/>
                </a:lnTo>
                <a:lnTo>
                  <a:pt x="60016" y="28283"/>
                </a:lnTo>
                <a:lnTo>
                  <a:pt x="28283" y="60016"/>
                </a:lnTo>
                <a:lnTo>
                  <a:pt x="7473" y="100257"/>
                </a:lnTo>
                <a:lnTo>
                  <a:pt x="0" y="146592"/>
                </a:lnTo>
                <a:lnTo>
                  <a:pt x="7473" y="192926"/>
                </a:lnTo>
                <a:lnTo>
                  <a:pt x="28283" y="233168"/>
                </a:lnTo>
                <a:lnTo>
                  <a:pt x="60016" y="264901"/>
                </a:lnTo>
                <a:lnTo>
                  <a:pt x="100257" y="285711"/>
                </a:lnTo>
                <a:lnTo>
                  <a:pt x="146592" y="293184"/>
                </a:lnTo>
                <a:lnTo>
                  <a:pt x="192926" y="285711"/>
                </a:lnTo>
                <a:lnTo>
                  <a:pt x="233168" y="264901"/>
                </a:lnTo>
                <a:lnTo>
                  <a:pt x="264901" y="233168"/>
                </a:lnTo>
                <a:lnTo>
                  <a:pt x="285711" y="192926"/>
                </a:lnTo>
                <a:lnTo>
                  <a:pt x="293184" y="146592"/>
                </a:lnTo>
                <a:lnTo>
                  <a:pt x="285711" y="100257"/>
                </a:lnTo>
                <a:lnTo>
                  <a:pt x="264901" y="60016"/>
                </a:lnTo>
                <a:lnTo>
                  <a:pt x="233168" y="28283"/>
                </a:lnTo>
                <a:lnTo>
                  <a:pt x="192926" y="7473"/>
                </a:lnTo>
                <a:lnTo>
                  <a:pt x="146592" y="0"/>
                </a:lnTo>
                <a:close/>
              </a:path>
            </a:pathLst>
          </a:custGeom>
          <a:solidFill>
            <a:srgbClr val="FFFFFF"/>
          </a:solidFill>
        </p:spPr>
        <p:txBody>
          <a:bodyPr wrap="square" lIns="0" tIns="0" rIns="0" bIns="0" rtlCol="0"/>
          <a:lstStyle/>
          <a:p>
            <a:pPr defTabSz="554401"/>
            <a:endParaRPr sz="1091">
              <a:solidFill>
                <a:prstClr val="black"/>
              </a:solidFill>
              <a:latin typeface="Calibri"/>
            </a:endParaRPr>
          </a:p>
        </p:txBody>
      </p:sp>
      <p:sp>
        <p:nvSpPr>
          <p:cNvPr id="12" name="object 12"/>
          <p:cNvSpPr/>
          <p:nvPr/>
        </p:nvSpPr>
        <p:spPr>
          <a:xfrm>
            <a:off x="2991340" y="3902200"/>
            <a:ext cx="177866" cy="177866"/>
          </a:xfrm>
          <a:custGeom>
            <a:avLst/>
            <a:gdLst/>
            <a:ahLst/>
            <a:cxnLst/>
            <a:rect l="l" t="t" r="r" b="b"/>
            <a:pathLst>
              <a:path w="293370" h="293370">
                <a:moveTo>
                  <a:pt x="146592" y="0"/>
                </a:moveTo>
                <a:lnTo>
                  <a:pt x="100257" y="7473"/>
                </a:lnTo>
                <a:lnTo>
                  <a:pt x="60016" y="28283"/>
                </a:lnTo>
                <a:lnTo>
                  <a:pt x="28283" y="60016"/>
                </a:lnTo>
                <a:lnTo>
                  <a:pt x="7473" y="100257"/>
                </a:lnTo>
                <a:lnTo>
                  <a:pt x="0" y="146592"/>
                </a:lnTo>
                <a:lnTo>
                  <a:pt x="7473" y="192926"/>
                </a:lnTo>
                <a:lnTo>
                  <a:pt x="28283" y="233168"/>
                </a:lnTo>
                <a:lnTo>
                  <a:pt x="60016" y="264901"/>
                </a:lnTo>
                <a:lnTo>
                  <a:pt x="100257" y="285711"/>
                </a:lnTo>
                <a:lnTo>
                  <a:pt x="146592" y="293184"/>
                </a:lnTo>
                <a:lnTo>
                  <a:pt x="192926" y="285711"/>
                </a:lnTo>
                <a:lnTo>
                  <a:pt x="233168" y="264901"/>
                </a:lnTo>
                <a:lnTo>
                  <a:pt x="264901" y="233168"/>
                </a:lnTo>
                <a:lnTo>
                  <a:pt x="285711" y="192926"/>
                </a:lnTo>
                <a:lnTo>
                  <a:pt x="293184" y="146592"/>
                </a:lnTo>
                <a:lnTo>
                  <a:pt x="285711" y="100257"/>
                </a:lnTo>
                <a:lnTo>
                  <a:pt x="264901" y="60016"/>
                </a:lnTo>
                <a:lnTo>
                  <a:pt x="233168" y="28283"/>
                </a:lnTo>
                <a:lnTo>
                  <a:pt x="192926" y="7473"/>
                </a:lnTo>
                <a:lnTo>
                  <a:pt x="146592" y="0"/>
                </a:lnTo>
                <a:close/>
              </a:path>
            </a:pathLst>
          </a:custGeom>
          <a:solidFill>
            <a:srgbClr val="FFFFFF"/>
          </a:solidFill>
        </p:spPr>
        <p:txBody>
          <a:bodyPr wrap="square" lIns="0" tIns="0" rIns="0" bIns="0" rtlCol="0"/>
          <a:lstStyle/>
          <a:p>
            <a:pPr defTabSz="554401"/>
            <a:endParaRPr sz="1091">
              <a:solidFill>
                <a:prstClr val="black"/>
              </a:solidFill>
              <a:latin typeface="Calibri"/>
            </a:endParaRPr>
          </a:p>
        </p:txBody>
      </p:sp>
      <p:sp>
        <p:nvSpPr>
          <p:cNvPr id="13" name="object 13"/>
          <p:cNvSpPr/>
          <p:nvPr/>
        </p:nvSpPr>
        <p:spPr>
          <a:xfrm>
            <a:off x="4703489" y="3902200"/>
            <a:ext cx="177866" cy="177866"/>
          </a:xfrm>
          <a:custGeom>
            <a:avLst/>
            <a:gdLst/>
            <a:ahLst/>
            <a:cxnLst/>
            <a:rect l="l" t="t" r="r" b="b"/>
            <a:pathLst>
              <a:path w="293370" h="293370">
                <a:moveTo>
                  <a:pt x="146592" y="0"/>
                </a:moveTo>
                <a:lnTo>
                  <a:pt x="100257" y="7473"/>
                </a:lnTo>
                <a:lnTo>
                  <a:pt x="60016" y="28283"/>
                </a:lnTo>
                <a:lnTo>
                  <a:pt x="28283" y="60016"/>
                </a:lnTo>
                <a:lnTo>
                  <a:pt x="7473" y="100257"/>
                </a:lnTo>
                <a:lnTo>
                  <a:pt x="0" y="146592"/>
                </a:lnTo>
                <a:lnTo>
                  <a:pt x="7473" y="192926"/>
                </a:lnTo>
                <a:lnTo>
                  <a:pt x="28283" y="233168"/>
                </a:lnTo>
                <a:lnTo>
                  <a:pt x="60016" y="264901"/>
                </a:lnTo>
                <a:lnTo>
                  <a:pt x="100257" y="285711"/>
                </a:lnTo>
                <a:lnTo>
                  <a:pt x="146592" y="293184"/>
                </a:lnTo>
                <a:lnTo>
                  <a:pt x="192926" y="285711"/>
                </a:lnTo>
                <a:lnTo>
                  <a:pt x="233168" y="264901"/>
                </a:lnTo>
                <a:lnTo>
                  <a:pt x="264901" y="233168"/>
                </a:lnTo>
                <a:lnTo>
                  <a:pt x="285711" y="192926"/>
                </a:lnTo>
                <a:lnTo>
                  <a:pt x="293184" y="146592"/>
                </a:lnTo>
                <a:lnTo>
                  <a:pt x="285711" y="100257"/>
                </a:lnTo>
                <a:lnTo>
                  <a:pt x="264901" y="60016"/>
                </a:lnTo>
                <a:lnTo>
                  <a:pt x="233168" y="28283"/>
                </a:lnTo>
                <a:lnTo>
                  <a:pt x="192926" y="7473"/>
                </a:lnTo>
                <a:lnTo>
                  <a:pt x="146592" y="0"/>
                </a:lnTo>
                <a:close/>
              </a:path>
            </a:pathLst>
          </a:custGeom>
          <a:solidFill>
            <a:srgbClr val="FFFFFF"/>
          </a:solidFill>
        </p:spPr>
        <p:txBody>
          <a:bodyPr wrap="square" lIns="0" tIns="0" rIns="0" bIns="0" rtlCol="0"/>
          <a:lstStyle/>
          <a:p>
            <a:pPr defTabSz="554401"/>
            <a:endParaRPr sz="1091">
              <a:solidFill>
                <a:prstClr val="black"/>
              </a:solidFill>
              <a:latin typeface="Calibri"/>
            </a:endParaRPr>
          </a:p>
        </p:txBody>
      </p:sp>
      <p:sp>
        <p:nvSpPr>
          <p:cNvPr id="14" name="object 14"/>
          <p:cNvSpPr/>
          <p:nvPr/>
        </p:nvSpPr>
        <p:spPr>
          <a:xfrm>
            <a:off x="6415638" y="3902200"/>
            <a:ext cx="177866" cy="177866"/>
          </a:xfrm>
          <a:custGeom>
            <a:avLst/>
            <a:gdLst/>
            <a:ahLst/>
            <a:cxnLst/>
            <a:rect l="l" t="t" r="r" b="b"/>
            <a:pathLst>
              <a:path w="293370" h="293370">
                <a:moveTo>
                  <a:pt x="146592" y="0"/>
                </a:moveTo>
                <a:lnTo>
                  <a:pt x="100257" y="7473"/>
                </a:lnTo>
                <a:lnTo>
                  <a:pt x="60016" y="28283"/>
                </a:lnTo>
                <a:lnTo>
                  <a:pt x="28283" y="60016"/>
                </a:lnTo>
                <a:lnTo>
                  <a:pt x="7473" y="100257"/>
                </a:lnTo>
                <a:lnTo>
                  <a:pt x="0" y="146592"/>
                </a:lnTo>
                <a:lnTo>
                  <a:pt x="7473" y="192926"/>
                </a:lnTo>
                <a:lnTo>
                  <a:pt x="28283" y="233168"/>
                </a:lnTo>
                <a:lnTo>
                  <a:pt x="60016" y="264901"/>
                </a:lnTo>
                <a:lnTo>
                  <a:pt x="100257" y="285711"/>
                </a:lnTo>
                <a:lnTo>
                  <a:pt x="146592" y="293184"/>
                </a:lnTo>
                <a:lnTo>
                  <a:pt x="192926" y="285711"/>
                </a:lnTo>
                <a:lnTo>
                  <a:pt x="233168" y="264901"/>
                </a:lnTo>
                <a:lnTo>
                  <a:pt x="264901" y="233168"/>
                </a:lnTo>
                <a:lnTo>
                  <a:pt x="285711" y="192926"/>
                </a:lnTo>
                <a:lnTo>
                  <a:pt x="293184" y="146592"/>
                </a:lnTo>
                <a:lnTo>
                  <a:pt x="285711" y="100257"/>
                </a:lnTo>
                <a:lnTo>
                  <a:pt x="264901" y="60016"/>
                </a:lnTo>
                <a:lnTo>
                  <a:pt x="233168" y="28283"/>
                </a:lnTo>
                <a:lnTo>
                  <a:pt x="192926" y="7473"/>
                </a:lnTo>
                <a:lnTo>
                  <a:pt x="146592" y="0"/>
                </a:lnTo>
                <a:close/>
              </a:path>
            </a:pathLst>
          </a:custGeom>
          <a:solidFill>
            <a:srgbClr val="FFFFFF"/>
          </a:solidFill>
        </p:spPr>
        <p:txBody>
          <a:bodyPr wrap="square" lIns="0" tIns="0" rIns="0" bIns="0" rtlCol="0"/>
          <a:lstStyle/>
          <a:p>
            <a:pPr defTabSz="554401"/>
            <a:endParaRPr sz="1091">
              <a:solidFill>
                <a:prstClr val="black"/>
              </a:solidFill>
              <a:latin typeface="Calibri"/>
            </a:endParaRPr>
          </a:p>
        </p:txBody>
      </p:sp>
      <p:sp>
        <p:nvSpPr>
          <p:cNvPr id="15" name="object 15"/>
          <p:cNvSpPr/>
          <p:nvPr/>
        </p:nvSpPr>
        <p:spPr>
          <a:xfrm>
            <a:off x="8127787" y="3902200"/>
            <a:ext cx="177866" cy="177866"/>
          </a:xfrm>
          <a:custGeom>
            <a:avLst/>
            <a:gdLst/>
            <a:ahLst/>
            <a:cxnLst/>
            <a:rect l="l" t="t" r="r" b="b"/>
            <a:pathLst>
              <a:path w="293369" h="293370">
                <a:moveTo>
                  <a:pt x="146592" y="0"/>
                </a:moveTo>
                <a:lnTo>
                  <a:pt x="100257" y="7473"/>
                </a:lnTo>
                <a:lnTo>
                  <a:pt x="60016" y="28283"/>
                </a:lnTo>
                <a:lnTo>
                  <a:pt x="28283" y="60016"/>
                </a:lnTo>
                <a:lnTo>
                  <a:pt x="7473" y="100257"/>
                </a:lnTo>
                <a:lnTo>
                  <a:pt x="0" y="146592"/>
                </a:lnTo>
                <a:lnTo>
                  <a:pt x="7473" y="192926"/>
                </a:lnTo>
                <a:lnTo>
                  <a:pt x="28283" y="233168"/>
                </a:lnTo>
                <a:lnTo>
                  <a:pt x="60016" y="264901"/>
                </a:lnTo>
                <a:lnTo>
                  <a:pt x="100257" y="285711"/>
                </a:lnTo>
                <a:lnTo>
                  <a:pt x="146592" y="293184"/>
                </a:lnTo>
                <a:lnTo>
                  <a:pt x="192926" y="285711"/>
                </a:lnTo>
                <a:lnTo>
                  <a:pt x="233168" y="264901"/>
                </a:lnTo>
                <a:lnTo>
                  <a:pt x="264901" y="233168"/>
                </a:lnTo>
                <a:lnTo>
                  <a:pt x="285711" y="192926"/>
                </a:lnTo>
                <a:lnTo>
                  <a:pt x="293184" y="146592"/>
                </a:lnTo>
                <a:lnTo>
                  <a:pt x="285711" y="100257"/>
                </a:lnTo>
                <a:lnTo>
                  <a:pt x="264901" y="60016"/>
                </a:lnTo>
                <a:lnTo>
                  <a:pt x="233168" y="28283"/>
                </a:lnTo>
                <a:lnTo>
                  <a:pt x="192926" y="7473"/>
                </a:lnTo>
                <a:lnTo>
                  <a:pt x="146592" y="0"/>
                </a:lnTo>
                <a:close/>
              </a:path>
            </a:pathLst>
          </a:custGeom>
          <a:solidFill>
            <a:srgbClr val="FFFFFF"/>
          </a:solidFill>
        </p:spPr>
        <p:txBody>
          <a:bodyPr wrap="square" lIns="0" tIns="0" rIns="0" bIns="0" rtlCol="0"/>
          <a:lstStyle/>
          <a:p>
            <a:pPr defTabSz="554401"/>
            <a:endParaRPr sz="1091">
              <a:solidFill>
                <a:prstClr val="black"/>
              </a:solidFill>
              <a:latin typeface="Calibri"/>
            </a:endParaRPr>
          </a:p>
        </p:txBody>
      </p:sp>
      <p:sp>
        <p:nvSpPr>
          <p:cNvPr id="16" name="object 16"/>
          <p:cNvSpPr/>
          <p:nvPr/>
        </p:nvSpPr>
        <p:spPr>
          <a:xfrm>
            <a:off x="9839936" y="3902200"/>
            <a:ext cx="177866" cy="177866"/>
          </a:xfrm>
          <a:custGeom>
            <a:avLst/>
            <a:gdLst/>
            <a:ahLst/>
            <a:cxnLst/>
            <a:rect l="l" t="t" r="r" b="b"/>
            <a:pathLst>
              <a:path w="293369" h="293370">
                <a:moveTo>
                  <a:pt x="146592" y="0"/>
                </a:moveTo>
                <a:lnTo>
                  <a:pt x="100257" y="7473"/>
                </a:lnTo>
                <a:lnTo>
                  <a:pt x="60016" y="28283"/>
                </a:lnTo>
                <a:lnTo>
                  <a:pt x="28283" y="60016"/>
                </a:lnTo>
                <a:lnTo>
                  <a:pt x="7473" y="100257"/>
                </a:lnTo>
                <a:lnTo>
                  <a:pt x="0" y="146592"/>
                </a:lnTo>
                <a:lnTo>
                  <a:pt x="7473" y="192926"/>
                </a:lnTo>
                <a:lnTo>
                  <a:pt x="28283" y="233168"/>
                </a:lnTo>
                <a:lnTo>
                  <a:pt x="60016" y="264901"/>
                </a:lnTo>
                <a:lnTo>
                  <a:pt x="100257" y="285711"/>
                </a:lnTo>
                <a:lnTo>
                  <a:pt x="146592" y="293184"/>
                </a:lnTo>
                <a:lnTo>
                  <a:pt x="192926" y="285711"/>
                </a:lnTo>
                <a:lnTo>
                  <a:pt x="233168" y="264901"/>
                </a:lnTo>
                <a:lnTo>
                  <a:pt x="264901" y="233168"/>
                </a:lnTo>
                <a:lnTo>
                  <a:pt x="285711" y="192926"/>
                </a:lnTo>
                <a:lnTo>
                  <a:pt x="293184" y="146592"/>
                </a:lnTo>
                <a:lnTo>
                  <a:pt x="285711" y="100257"/>
                </a:lnTo>
                <a:lnTo>
                  <a:pt x="264901" y="60016"/>
                </a:lnTo>
                <a:lnTo>
                  <a:pt x="233168" y="28283"/>
                </a:lnTo>
                <a:lnTo>
                  <a:pt x="192926" y="7473"/>
                </a:lnTo>
                <a:lnTo>
                  <a:pt x="146592" y="0"/>
                </a:lnTo>
                <a:close/>
              </a:path>
            </a:pathLst>
          </a:custGeom>
          <a:solidFill>
            <a:srgbClr val="FFFFFF"/>
          </a:solidFill>
        </p:spPr>
        <p:txBody>
          <a:bodyPr wrap="square" lIns="0" tIns="0" rIns="0" bIns="0" rtlCol="0"/>
          <a:lstStyle/>
          <a:p>
            <a:pPr defTabSz="554401"/>
            <a:endParaRPr sz="1091">
              <a:solidFill>
                <a:prstClr val="black"/>
              </a:solidFill>
              <a:latin typeface="Calibri"/>
            </a:endParaRPr>
          </a:p>
        </p:txBody>
      </p:sp>
      <p:sp>
        <p:nvSpPr>
          <p:cNvPr id="17" name="object 17"/>
          <p:cNvSpPr/>
          <p:nvPr/>
        </p:nvSpPr>
        <p:spPr>
          <a:xfrm>
            <a:off x="4687663" y="3344390"/>
            <a:ext cx="307259" cy="307272"/>
          </a:xfrm>
          <a:prstGeom prst="rect">
            <a:avLst/>
          </a:prstGeom>
          <a:blipFill>
            <a:blip r:embed="rId3" cstate="print"/>
            <a:stretch>
              <a:fillRect/>
            </a:stretch>
          </a:blipFill>
        </p:spPr>
        <p:txBody>
          <a:bodyPr wrap="square" lIns="0" tIns="0" rIns="0" bIns="0" rtlCol="0"/>
          <a:lstStyle/>
          <a:p>
            <a:pPr defTabSz="554401"/>
            <a:endParaRPr sz="1091">
              <a:solidFill>
                <a:prstClr val="black"/>
              </a:solidFill>
              <a:latin typeface="Calibri"/>
            </a:endParaRPr>
          </a:p>
        </p:txBody>
      </p:sp>
      <p:sp>
        <p:nvSpPr>
          <p:cNvPr id="18" name="object 18"/>
          <p:cNvSpPr/>
          <p:nvPr/>
        </p:nvSpPr>
        <p:spPr>
          <a:xfrm>
            <a:off x="1178349" y="3400683"/>
            <a:ext cx="373827" cy="373827"/>
          </a:xfrm>
          <a:custGeom>
            <a:avLst/>
            <a:gdLst/>
            <a:ahLst/>
            <a:cxnLst/>
            <a:rect l="l" t="t" r="r" b="b"/>
            <a:pathLst>
              <a:path w="616585" h="616585">
                <a:moveTo>
                  <a:pt x="118938" y="550621"/>
                </a:moveTo>
                <a:lnTo>
                  <a:pt x="160743" y="578699"/>
                </a:lnTo>
                <a:lnTo>
                  <a:pt x="206574" y="599065"/>
                </a:lnTo>
                <a:lnTo>
                  <a:pt x="255948" y="611844"/>
                </a:lnTo>
                <a:lnTo>
                  <a:pt x="308137" y="616274"/>
                </a:lnTo>
                <a:lnTo>
                  <a:pt x="365074" y="611015"/>
                </a:lnTo>
                <a:lnTo>
                  <a:pt x="418505" y="595884"/>
                </a:lnTo>
                <a:lnTo>
                  <a:pt x="428469" y="590997"/>
                </a:lnTo>
                <a:lnTo>
                  <a:pt x="308137" y="590997"/>
                </a:lnTo>
                <a:lnTo>
                  <a:pt x="243438" y="587396"/>
                </a:lnTo>
                <a:lnTo>
                  <a:pt x="190998" y="578055"/>
                </a:lnTo>
                <a:lnTo>
                  <a:pt x="149989" y="565173"/>
                </a:lnTo>
                <a:lnTo>
                  <a:pt x="119587" y="550946"/>
                </a:lnTo>
                <a:lnTo>
                  <a:pt x="118938" y="550621"/>
                </a:lnTo>
                <a:close/>
              </a:path>
              <a:path w="616585" h="616585">
                <a:moveTo>
                  <a:pt x="511450" y="538915"/>
                </a:moveTo>
                <a:lnTo>
                  <a:pt x="441267" y="571241"/>
                </a:lnTo>
                <a:lnTo>
                  <a:pt x="382408" y="585204"/>
                </a:lnTo>
                <a:lnTo>
                  <a:pt x="308137" y="590997"/>
                </a:lnTo>
                <a:lnTo>
                  <a:pt x="428469" y="590997"/>
                </a:lnTo>
                <a:lnTo>
                  <a:pt x="467499" y="571853"/>
                </a:lnTo>
                <a:lnTo>
                  <a:pt x="511125" y="539889"/>
                </a:lnTo>
                <a:lnTo>
                  <a:pt x="511774" y="539313"/>
                </a:lnTo>
                <a:lnTo>
                  <a:pt x="511450" y="538915"/>
                </a:lnTo>
                <a:close/>
              </a:path>
              <a:path w="616585" h="616585">
                <a:moveTo>
                  <a:pt x="30114" y="439997"/>
                </a:moveTo>
                <a:lnTo>
                  <a:pt x="29705" y="440237"/>
                </a:lnTo>
                <a:lnTo>
                  <a:pt x="29957" y="440887"/>
                </a:lnTo>
                <a:lnTo>
                  <a:pt x="51064" y="473616"/>
                </a:lnTo>
                <a:lnTo>
                  <a:pt x="80857" y="501675"/>
                </a:lnTo>
                <a:lnTo>
                  <a:pt x="118448" y="524931"/>
                </a:lnTo>
                <a:lnTo>
                  <a:pt x="162950" y="543250"/>
                </a:lnTo>
                <a:lnTo>
                  <a:pt x="213475" y="556500"/>
                </a:lnTo>
                <a:lnTo>
                  <a:pt x="269137" y="564548"/>
                </a:lnTo>
                <a:lnTo>
                  <a:pt x="329047" y="567260"/>
                </a:lnTo>
                <a:lnTo>
                  <a:pt x="386679" y="563390"/>
                </a:lnTo>
                <a:lnTo>
                  <a:pt x="443281" y="551807"/>
                </a:lnTo>
                <a:lnTo>
                  <a:pt x="495007" y="532548"/>
                </a:lnTo>
                <a:lnTo>
                  <a:pt x="496328" y="531722"/>
                </a:lnTo>
                <a:lnTo>
                  <a:pt x="275101" y="531722"/>
                </a:lnTo>
                <a:lnTo>
                  <a:pt x="225841" y="529125"/>
                </a:lnTo>
                <a:lnTo>
                  <a:pt x="177329" y="521386"/>
                </a:lnTo>
                <a:lnTo>
                  <a:pt x="131553" y="508582"/>
                </a:lnTo>
                <a:lnTo>
                  <a:pt x="90502" y="490792"/>
                </a:lnTo>
                <a:lnTo>
                  <a:pt x="56162" y="468093"/>
                </a:lnTo>
                <a:lnTo>
                  <a:pt x="30522" y="440562"/>
                </a:lnTo>
                <a:lnTo>
                  <a:pt x="30114" y="439997"/>
                </a:lnTo>
                <a:close/>
              </a:path>
              <a:path w="616585" h="616585">
                <a:moveTo>
                  <a:pt x="594704" y="420217"/>
                </a:moveTo>
                <a:lnTo>
                  <a:pt x="569221" y="448562"/>
                </a:lnTo>
                <a:lnTo>
                  <a:pt x="534924" y="472744"/>
                </a:lnTo>
                <a:lnTo>
                  <a:pt x="492792" y="493190"/>
                </a:lnTo>
                <a:lnTo>
                  <a:pt x="444283" y="509606"/>
                </a:lnTo>
                <a:lnTo>
                  <a:pt x="390858" y="521696"/>
                </a:lnTo>
                <a:lnTo>
                  <a:pt x="333978" y="529166"/>
                </a:lnTo>
                <a:lnTo>
                  <a:pt x="275101" y="531722"/>
                </a:lnTo>
                <a:lnTo>
                  <a:pt x="496328" y="531722"/>
                </a:lnTo>
                <a:lnTo>
                  <a:pt x="538015" y="505649"/>
                </a:lnTo>
                <a:lnTo>
                  <a:pt x="567404" y="473616"/>
                </a:lnTo>
                <a:lnTo>
                  <a:pt x="590663" y="431244"/>
                </a:lnTo>
                <a:lnTo>
                  <a:pt x="595112" y="420542"/>
                </a:lnTo>
                <a:lnTo>
                  <a:pt x="594704" y="420217"/>
                </a:lnTo>
                <a:close/>
              </a:path>
              <a:path w="616585" h="616585">
                <a:moveTo>
                  <a:pt x="481" y="307330"/>
                </a:moveTo>
                <a:lnTo>
                  <a:pt x="0" y="307488"/>
                </a:lnTo>
                <a:lnTo>
                  <a:pt x="308" y="321523"/>
                </a:lnTo>
                <a:lnTo>
                  <a:pt x="1206" y="335608"/>
                </a:lnTo>
                <a:lnTo>
                  <a:pt x="9715" y="374047"/>
                </a:lnTo>
                <a:lnTo>
                  <a:pt x="40001" y="405986"/>
                </a:lnTo>
                <a:lnTo>
                  <a:pt x="101623" y="442499"/>
                </a:lnTo>
                <a:lnTo>
                  <a:pt x="143792" y="458669"/>
                </a:lnTo>
                <a:lnTo>
                  <a:pt x="193827" y="471774"/>
                </a:lnTo>
                <a:lnTo>
                  <a:pt x="251952" y="480558"/>
                </a:lnTo>
                <a:lnTo>
                  <a:pt x="318388" y="483765"/>
                </a:lnTo>
                <a:lnTo>
                  <a:pt x="404439" y="479547"/>
                </a:lnTo>
                <a:lnTo>
                  <a:pt x="471588" y="468350"/>
                </a:lnTo>
                <a:lnTo>
                  <a:pt x="522151" y="452364"/>
                </a:lnTo>
                <a:lnTo>
                  <a:pt x="558445" y="433776"/>
                </a:lnTo>
                <a:lnTo>
                  <a:pt x="561127" y="431683"/>
                </a:lnTo>
                <a:lnTo>
                  <a:pt x="246201" y="431683"/>
                </a:lnTo>
                <a:lnTo>
                  <a:pt x="174191" y="426007"/>
                </a:lnTo>
                <a:lnTo>
                  <a:pt x="115445" y="410774"/>
                </a:lnTo>
                <a:lnTo>
                  <a:pt x="69340" y="388672"/>
                </a:lnTo>
                <a:lnTo>
                  <a:pt x="35255" y="362392"/>
                </a:lnTo>
                <a:lnTo>
                  <a:pt x="649" y="308053"/>
                </a:lnTo>
                <a:lnTo>
                  <a:pt x="481" y="307330"/>
                </a:lnTo>
                <a:close/>
              </a:path>
              <a:path w="616585" h="616585">
                <a:moveTo>
                  <a:pt x="615373" y="290535"/>
                </a:moveTo>
                <a:lnTo>
                  <a:pt x="583231" y="333346"/>
                </a:lnTo>
                <a:lnTo>
                  <a:pt x="551415" y="354499"/>
                </a:lnTo>
                <a:lnTo>
                  <a:pt x="511318" y="374655"/>
                </a:lnTo>
                <a:lnTo>
                  <a:pt x="464643" y="392991"/>
                </a:lnTo>
                <a:lnTo>
                  <a:pt x="413093" y="408684"/>
                </a:lnTo>
                <a:lnTo>
                  <a:pt x="358367" y="420913"/>
                </a:lnTo>
                <a:lnTo>
                  <a:pt x="302170" y="428853"/>
                </a:lnTo>
                <a:lnTo>
                  <a:pt x="246201" y="431683"/>
                </a:lnTo>
                <a:lnTo>
                  <a:pt x="561127" y="431683"/>
                </a:lnTo>
                <a:lnTo>
                  <a:pt x="597494" y="397546"/>
                </a:lnTo>
                <a:lnTo>
                  <a:pt x="613393" y="349629"/>
                </a:lnTo>
                <a:lnTo>
                  <a:pt x="616274" y="308137"/>
                </a:lnTo>
                <a:lnTo>
                  <a:pt x="616224" y="300127"/>
                </a:lnTo>
                <a:lnTo>
                  <a:pt x="616106" y="296504"/>
                </a:lnTo>
                <a:lnTo>
                  <a:pt x="615924" y="292810"/>
                </a:lnTo>
                <a:lnTo>
                  <a:pt x="615855" y="290608"/>
                </a:lnTo>
                <a:lnTo>
                  <a:pt x="615373" y="290535"/>
                </a:lnTo>
                <a:close/>
              </a:path>
              <a:path w="616585" h="616585">
                <a:moveTo>
                  <a:pt x="29957" y="175460"/>
                </a:moveTo>
                <a:lnTo>
                  <a:pt x="11101" y="225757"/>
                </a:lnTo>
                <a:lnTo>
                  <a:pt x="6376" y="246526"/>
                </a:lnTo>
                <a:lnTo>
                  <a:pt x="6942" y="249751"/>
                </a:lnTo>
                <a:lnTo>
                  <a:pt x="38632" y="287990"/>
                </a:lnTo>
                <a:lnTo>
                  <a:pt x="101499" y="321973"/>
                </a:lnTo>
                <a:lnTo>
                  <a:pt x="146989" y="336659"/>
                </a:lnTo>
                <a:lnTo>
                  <a:pt x="202643" y="348430"/>
                </a:lnTo>
                <a:lnTo>
                  <a:pt x="269054" y="356251"/>
                </a:lnTo>
                <a:lnTo>
                  <a:pt x="346816" y="359088"/>
                </a:lnTo>
                <a:lnTo>
                  <a:pt x="412046" y="356329"/>
                </a:lnTo>
                <a:lnTo>
                  <a:pt x="470597" y="348160"/>
                </a:lnTo>
                <a:lnTo>
                  <a:pt x="520854" y="334742"/>
                </a:lnTo>
                <a:lnTo>
                  <a:pt x="561199" y="316238"/>
                </a:lnTo>
                <a:lnTo>
                  <a:pt x="576239" y="304011"/>
                </a:lnTo>
                <a:lnTo>
                  <a:pt x="251207" y="304011"/>
                </a:lnTo>
                <a:lnTo>
                  <a:pt x="192300" y="300127"/>
                </a:lnTo>
                <a:lnTo>
                  <a:pt x="139023" y="289137"/>
                </a:lnTo>
                <a:lnTo>
                  <a:pt x="93642" y="272038"/>
                </a:lnTo>
                <a:lnTo>
                  <a:pt x="58422" y="249826"/>
                </a:lnTo>
                <a:lnTo>
                  <a:pt x="27527" y="194046"/>
                </a:lnTo>
                <a:lnTo>
                  <a:pt x="27527" y="188140"/>
                </a:lnTo>
                <a:lnTo>
                  <a:pt x="28742" y="182245"/>
                </a:lnTo>
                <a:lnTo>
                  <a:pt x="30438" y="175544"/>
                </a:lnTo>
                <a:lnTo>
                  <a:pt x="29957" y="175460"/>
                </a:lnTo>
                <a:close/>
              </a:path>
              <a:path w="616585" h="616585">
                <a:moveTo>
                  <a:pt x="584537" y="171753"/>
                </a:moveTo>
                <a:lnTo>
                  <a:pt x="584128" y="171837"/>
                </a:lnTo>
                <a:lnTo>
                  <a:pt x="584212" y="172392"/>
                </a:lnTo>
                <a:lnTo>
                  <a:pt x="575284" y="201022"/>
                </a:lnTo>
                <a:lnTo>
                  <a:pt x="509695" y="249202"/>
                </a:lnTo>
                <a:lnTo>
                  <a:pt x="460917" y="268209"/>
                </a:lnTo>
                <a:lnTo>
                  <a:pt x="406739" y="283465"/>
                </a:lnTo>
                <a:lnTo>
                  <a:pt x="351100" y="294698"/>
                </a:lnTo>
                <a:lnTo>
                  <a:pt x="297942" y="301638"/>
                </a:lnTo>
                <a:lnTo>
                  <a:pt x="251207" y="304011"/>
                </a:lnTo>
                <a:lnTo>
                  <a:pt x="576239" y="304011"/>
                </a:lnTo>
                <a:lnTo>
                  <a:pt x="605688" y="264620"/>
                </a:lnTo>
                <a:lnTo>
                  <a:pt x="607992" y="246526"/>
                </a:lnTo>
                <a:lnTo>
                  <a:pt x="607218" y="236805"/>
                </a:lnTo>
                <a:lnTo>
                  <a:pt x="604955" y="225532"/>
                </a:lnTo>
                <a:lnTo>
                  <a:pt x="600908" y="211728"/>
                </a:lnTo>
                <a:lnTo>
                  <a:pt x="595867" y="197670"/>
                </a:lnTo>
                <a:lnTo>
                  <a:pt x="590326" y="184219"/>
                </a:lnTo>
                <a:lnTo>
                  <a:pt x="584537" y="171753"/>
                </a:lnTo>
                <a:close/>
              </a:path>
              <a:path w="616585" h="616585">
                <a:moveTo>
                  <a:pt x="109410" y="72678"/>
                </a:moveTo>
                <a:lnTo>
                  <a:pt x="75438" y="106155"/>
                </a:lnTo>
                <a:lnTo>
                  <a:pt x="55548" y="132833"/>
                </a:lnTo>
                <a:lnTo>
                  <a:pt x="55548" y="136948"/>
                </a:lnTo>
                <a:lnTo>
                  <a:pt x="88599" y="183641"/>
                </a:lnTo>
                <a:lnTo>
                  <a:pt x="125716" y="202782"/>
                </a:lnTo>
                <a:lnTo>
                  <a:pt x="172829" y="218491"/>
                </a:lnTo>
                <a:lnTo>
                  <a:pt x="227141" y="230296"/>
                </a:lnTo>
                <a:lnTo>
                  <a:pt x="285853" y="237725"/>
                </a:lnTo>
                <a:lnTo>
                  <a:pt x="346167" y="240306"/>
                </a:lnTo>
                <a:lnTo>
                  <a:pt x="426126" y="234883"/>
                </a:lnTo>
                <a:lnTo>
                  <a:pt x="486976" y="220363"/>
                </a:lnTo>
                <a:lnTo>
                  <a:pt x="529485" y="199374"/>
                </a:lnTo>
                <a:lnTo>
                  <a:pt x="549361" y="179586"/>
                </a:lnTo>
                <a:lnTo>
                  <a:pt x="242076" y="179586"/>
                </a:lnTo>
                <a:lnTo>
                  <a:pt x="167678" y="172030"/>
                </a:lnTo>
                <a:lnTo>
                  <a:pt x="123428" y="153240"/>
                </a:lnTo>
                <a:lnTo>
                  <a:pt x="102144" y="129028"/>
                </a:lnTo>
                <a:lnTo>
                  <a:pt x="96754" y="105678"/>
                </a:lnTo>
                <a:lnTo>
                  <a:pt x="96792" y="103700"/>
                </a:lnTo>
                <a:lnTo>
                  <a:pt x="109808" y="72908"/>
                </a:lnTo>
                <a:lnTo>
                  <a:pt x="109410" y="72678"/>
                </a:lnTo>
                <a:close/>
              </a:path>
              <a:path w="616585" h="616585">
                <a:moveTo>
                  <a:pt x="511617" y="76877"/>
                </a:moveTo>
                <a:lnTo>
                  <a:pt x="511293" y="77201"/>
                </a:lnTo>
                <a:lnTo>
                  <a:pt x="512905" y="79693"/>
                </a:lnTo>
                <a:lnTo>
                  <a:pt x="513466" y="81582"/>
                </a:lnTo>
                <a:lnTo>
                  <a:pt x="480226" y="124582"/>
                </a:lnTo>
                <a:lnTo>
                  <a:pt x="440346" y="145025"/>
                </a:lnTo>
                <a:lnTo>
                  <a:pt x="386570" y="162616"/>
                </a:lnTo>
                <a:lnTo>
                  <a:pt x="320084" y="174941"/>
                </a:lnTo>
                <a:lnTo>
                  <a:pt x="242076" y="179586"/>
                </a:lnTo>
                <a:lnTo>
                  <a:pt x="549361" y="179586"/>
                </a:lnTo>
                <a:lnTo>
                  <a:pt x="554426" y="174543"/>
                </a:lnTo>
                <a:lnTo>
                  <a:pt x="562569" y="148498"/>
                </a:lnTo>
                <a:lnTo>
                  <a:pt x="561396" y="137953"/>
                </a:lnTo>
                <a:lnTo>
                  <a:pt x="533971" y="98717"/>
                </a:lnTo>
                <a:lnTo>
                  <a:pt x="512010" y="77201"/>
                </a:lnTo>
                <a:lnTo>
                  <a:pt x="511617" y="76877"/>
                </a:lnTo>
                <a:close/>
              </a:path>
              <a:path w="616585" h="616585">
                <a:moveTo>
                  <a:pt x="308137" y="0"/>
                </a:moveTo>
                <a:lnTo>
                  <a:pt x="265120" y="2993"/>
                </a:lnTo>
                <a:lnTo>
                  <a:pt x="223781" y="11709"/>
                </a:lnTo>
                <a:lnTo>
                  <a:pt x="184667" y="25753"/>
                </a:lnTo>
                <a:lnTo>
                  <a:pt x="148330" y="44731"/>
                </a:lnTo>
                <a:lnTo>
                  <a:pt x="126613" y="68961"/>
                </a:lnTo>
                <a:lnTo>
                  <a:pt x="137784" y="88357"/>
                </a:lnTo>
                <a:lnTo>
                  <a:pt x="170438" y="105678"/>
                </a:lnTo>
                <a:lnTo>
                  <a:pt x="223288" y="118125"/>
                </a:lnTo>
                <a:lnTo>
                  <a:pt x="295048" y="122896"/>
                </a:lnTo>
                <a:lnTo>
                  <a:pt x="369591" y="117654"/>
                </a:lnTo>
                <a:lnTo>
                  <a:pt x="429657" y="103910"/>
                </a:lnTo>
                <a:lnTo>
                  <a:pt x="469736" y="84642"/>
                </a:lnTo>
                <a:lnTo>
                  <a:pt x="484320" y="62825"/>
                </a:lnTo>
                <a:lnTo>
                  <a:pt x="483167" y="57876"/>
                </a:lnTo>
                <a:lnTo>
                  <a:pt x="429767" y="24971"/>
                </a:lnTo>
                <a:lnTo>
                  <a:pt x="391300" y="11336"/>
                </a:lnTo>
                <a:lnTo>
                  <a:pt x="350657" y="2893"/>
                </a:lnTo>
                <a:lnTo>
                  <a:pt x="308137" y="0"/>
                </a:lnTo>
                <a:close/>
              </a:path>
            </a:pathLst>
          </a:custGeom>
          <a:solidFill>
            <a:srgbClr val="FFFFFF"/>
          </a:solidFill>
        </p:spPr>
        <p:txBody>
          <a:bodyPr wrap="square" lIns="0" tIns="0" rIns="0" bIns="0" rtlCol="0"/>
          <a:lstStyle/>
          <a:p>
            <a:pPr defTabSz="554401"/>
            <a:endParaRPr sz="1091">
              <a:solidFill>
                <a:prstClr val="black"/>
              </a:solidFill>
              <a:latin typeface="Calibri"/>
            </a:endParaRPr>
          </a:p>
        </p:txBody>
      </p:sp>
      <p:sp>
        <p:nvSpPr>
          <p:cNvPr id="19" name="object 19"/>
          <p:cNvSpPr/>
          <p:nvPr/>
        </p:nvSpPr>
        <p:spPr>
          <a:xfrm>
            <a:off x="9700374" y="3415338"/>
            <a:ext cx="1312140" cy="375873"/>
          </a:xfrm>
          <a:prstGeom prst="rect">
            <a:avLst/>
          </a:prstGeom>
          <a:blipFill>
            <a:blip r:embed="rId4" cstate="print"/>
            <a:stretch>
              <a:fillRect/>
            </a:stretch>
          </a:blipFill>
        </p:spPr>
        <p:txBody>
          <a:bodyPr wrap="square" lIns="0" tIns="0" rIns="0" bIns="0" rtlCol="0"/>
          <a:lstStyle/>
          <a:p>
            <a:pPr defTabSz="554401"/>
            <a:endParaRPr sz="1091">
              <a:solidFill>
                <a:prstClr val="black"/>
              </a:solidFill>
              <a:latin typeface="Calibri"/>
            </a:endParaRPr>
          </a:p>
        </p:txBody>
      </p:sp>
      <p:sp>
        <p:nvSpPr>
          <p:cNvPr id="20" name="object 20"/>
          <p:cNvSpPr/>
          <p:nvPr/>
        </p:nvSpPr>
        <p:spPr>
          <a:xfrm>
            <a:off x="7968748" y="3422766"/>
            <a:ext cx="495869" cy="311458"/>
          </a:xfrm>
          <a:custGeom>
            <a:avLst/>
            <a:gdLst/>
            <a:ahLst/>
            <a:cxnLst/>
            <a:rect l="l" t="t" r="r" b="b"/>
            <a:pathLst>
              <a:path w="817880" h="513714">
                <a:moveTo>
                  <a:pt x="474236" y="458208"/>
                </a:moveTo>
                <a:lnTo>
                  <a:pt x="344375" y="458208"/>
                </a:lnTo>
                <a:lnTo>
                  <a:pt x="352720" y="460387"/>
                </a:lnTo>
                <a:lnTo>
                  <a:pt x="359744" y="464661"/>
                </a:lnTo>
                <a:lnTo>
                  <a:pt x="409868" y="508659"/>
                </a:lnTo>
                <a:lnTo>
                  <a:pt x="416472" y="512426"/>
                </a:lnTo>
                <a:lnTo>
                  <a:pt x="423684" y="513222"/>
                </a:lnTo>
                <a:lnTo>
                  <a:pt x="430630" y="511124"/>
                </a:lnTo>
                <a:lnTo>
                  <a:pt x="436433" y="506209"/>
                </a:lnTo>
                <a:lnTo>
                  <a:pt x="474236" y="458208"/>
                </a:lnTo>
                <a:close/>
              </a:path>
              <a:path w="817880" h="513714">
                <a:moveTo>
                  <a:pt x="714176" y="405614"/>
                </a:moveTo>
                <a:lnTo>
                  <a:pt x="623555" y="405614"/>
                </a:lnTo>
                <a:lnTo>
                  <a:pt x="632420" y="406919"/>
                </a:lnTo>
                <a:lnTo>
                  <a:pt x="640765" y="410187"/>
                </a:lnTo>
                <a:lnTo>
                  <a:pt x="647526" y="415144"/>
                </a:lnTo>
                <a:lnTo>
                  <a:pt x="690163" y="458357"/>
                </a:lnTo>
                <a:lnTo>
                  <a:pt x="696598" y="463362"/>
                </a:lnTo>
                <a:lnTo>
                  <a:pt x="703977" y="466746"/>
                </a:lnTo>
                <a:lnTo>
                  <a:pt x="711440" y="468239"/>
                </a:lnTo>
                <a:lnTo>
                  <a:pt x="718057" y="467540"/>
                </a:lnTo>
                <a:lnTo>
                  <a:pt x="723135" y="464273"/>
                </a:lnTo>
                <a:lnTo>
                  <a:pt x="726417" y="458826"/>
                </a:lnTo>
                <a:lnTo>
                  <a:pt x="727624" y="451953"/>
                </a:lnTo>
                <a:lnTo>
                  <a:pt x="726476" y="444410"/>
                </a:lnTo>
                <a:lnTo>
                  <a:pt x="714176" y="405614"/>
                </a:lnTo>
                <a:close/>
              </a:path>
              <a:path w="817880" h="513714">
                <a:moveTo>
                  <a:pt x="21367" y="64620"/>
                </a:moveTo>
                <a:lnTo>
                  <a:pt x="17367" y="66924"/>
                </a:lnTo>
                <a:lnTo>
                  <a:pt x="17301" y="80159"/>
                </a:lnTo>
                <a:lnTo>
                  <a:pt x="16246" y="163434"/>
                </a:lnTo>
                <a:lnTo>
                  <a:pt x="15669" y="174355"/>
                </a:lnTo>
                <a:lnTo>
                  <a:pt x="15210" y="184041"/>
                </a:lnTo>
                <a:lnTo>
                  <a:pt x="15147" y="187025"/>
                </a:lnTo>
                <a:lnTo>
                  <a:pt x="11890" y="196344"/>
                </a:lnTo>
                <a:lnTo>
                  <a:pt x="2383" y="220008"/>
                </a:lnTo>
                <a:lnTo>
                  <a:pt x="313" y="228345"/>
                </a:lnTo>
                <a:lnTo>
                  <a:pt x="0" y="237732"/>
                </a:lnTo>
                <a:lnTo>
                  <a:pt x="1380" y="247018"/>
                </a:lnTo>
                <a:lnTo>
                  <a:pt x="47837" y="335230"/>
                </a:lnTo>
                <a:lnTo>
                  <a:pt x="75682" y="367817"/>
                </a:lnTo>
                <a:lnTo>
                  <a:pt x="248428" y="414516"/>
                </a:lnTo>
                <a:lnTo>
                  <a:pt x="256665" y="417360"/>
                </a:lnTo>
                <a:lnTo>
                  <a:pt x="265101" y="422065"/>
                </a:lnTo>
                <a:lnTo>
                  <a:pt x="272743" y="427980"/>
                </a:lnTo>
                <a:lnTo>
                  <a:pt x="278594" y="434452"/>
                </a:lnTo>
                <a:lnTo>
                  <a:pt x="294102" y="456336"/>
                </a:lnTo>
                <a:lnTo>
                  <a:pt x="299820" y="461791"/>
                </a:lnTo>
                <a:lnTo>
                  <a:pt x="307100" y="464934"/>
                </a:lnTo>
                <a:lnTo>
                  <a:pt x="315006" y="465535"/>
                </a:lnTo>
                <a:lnTo>
                  <a:pt x="322620" y="463354"/>
                </a:lnTo>
                <a:lnTo>
                  <a:pt x="327891" y="460661"/>
                </a:lnTo>
                <a:lnTo>
                  <a:pt x="335751" y="458255"/>
                </a:lnTo>
                <a:lnTo>
                  <a:pt x="474236" y="458208"/>
                </a:lnTo>
                <a:lnTo>
                  <a:pt x="474588" y="457760"/>
                </a:lnTo>
                <a:lnTo>
                  <a:pt x="480713" y="451428"/>
                </a:lnTo>
                <a:lnTo>
                  <a:pt x="615233" y="406547"/>
                </a:lnTo>
                <a:lnTo>
                  <a:pt x="623555" y="405614"/>
                </a:lnTo>
                <a:lnTo>
                  <a:pt x="714176" y="405614"/>
                </a:lnTo>
                <a:lnTo>
                  <a:pt x="707943" y="385951"/>
                </a:lnTo>
                <a:lnTo>
                  <a:pt x="706433" y="377751"/>
                </a:lnTo>
                <a:lnTo>
                  <a:pt x="706413" y="367763"/>
                </a:lnTo>
                <a:lnTo>
                  <a:pt x="707941" y="358341"/>
                </a:lnTo>
                <a:lnTo>
                  <a:pt x="710874" y="350161"/>
                </a:lnTo>
                <a:lnTo>
                  <a:pt x="756046" y="261222"/>
                </a:lnTo>
                <a:lnTo>
                  <a:pt x="758996" y="253054"/>
                </a:lnTo>
                <a:lnTo>
                  <a:pt x="760540" y="243581"/>
                </a:lnTo>
                <a:lnTo>
                  <a:pt x="760581" y="233978"/>
                </a:lnTo>
                <a:lnTo>
                  <a:pt x="759020" y="225422"/>
                </a:lnTo>
                <a:lnTo>
                  <a:pt x="753376" y="207464"/>
                </a:lnTo>
                <a:lnTo>
                  <a:pt x="752127" y="199125"/>
                </a:lnTo>
                <a:lnTo>
                  <a:pt x="753018" y="190101"/>
                </a:lnTo>
                <a:lnTo>
                  <a:pt x="755824" y="181481"/>
                </a:lnTo>
                <a:lnTo>
                  <a:pt x="760318" y="174355"/>
                </a:lnTo>
                <a:lnTo>
                  <a:pt x="770244" y="162994"/>
                </a:lnTo>
                <a:lnTo>
                  <a:pt x="557267" y="162994"/>
                </a:lnTo>
                <a:lnTo>
                  <a:pt x="552764" y="155141"/>
                </a:lnTo>
                <a:lnTo>
                  <a:pt x="560513" y="96913"/>
                </a:lnTo>
                <a:lnTo>
                  <a:pt x="559978" y="89572"/>
                </a:lnTo>
                <a:lnTo>
                  <a:pt x="557211" y="84787"/>
                </a:lnTo>
                <a:lnTo>
                  <a:pt x="475102" y="84787"/>
                </a:lnTo>
                <a:lnTo>
                  <a:pt x="471112" y="83612"/>
                </a:lnTo>
                <a:lnTo>
                  <a:pt x="472685" y="77820"/>
                </a:lnTo>
                <a:lnTo>
                  <a:pt x="475952" y="71563"/>
                </a:lnTo>
                <a:lnTo>
                  <a:pt x="59240" y="71563"/>
                </a:lnTo>
                <a:lnTo>
                  <a:pt x="53135" y="70296"/>
                </a:lnTo>
                <a:lnTo>
                  <a:pt x="47599" y="69253"/>
                </a:lnTo>
                <a:lnTo>
                  <a:pt x="33963" y="66924"/>
                </a:lnTo>
                <a:lnTo>
                  <a:pt x="28099" y="65887"/>
                </a:lnTo>
                <a:lnTo>
                  <a:pt x="21367" y="64620"/>
                </a:lnTo>
                <a:close/>
              </a:path>
              <a:path w="817880" h="513714">
                <a:moveTo>
                  <a:pt x="608066" y="124065"/>
                </a:moveTo>
                <a:lnTo>
                  <a:pt x="601564" y="126319"/>
                </a:lnTo>
                <a:lnTo>
                  <a:pt x="596218" y="131508"/>
                </a:lnTo>
                <a:lnTo>
                  <a:pt x="587643" y="144168"/>
                </a:lnTo>
                <a:lnTo>
                  <a:pt x="582418" y="150541"/>
                </a:lnTo>
                <a:lnTo>
                  <a:pt x="576256" y="156029"/>
                </a:lnTo>
                <a:lnTo>
                  <a:pt x="569920" y="160044"/>
                </a:lnTo>
                <a:lnTo>
                  <a:pt x="564177" y="162000"/>
                </a:lnTo>
                <a:lnTo>
                  <a:pt x="557267" y="162994"/>
                </a:lnTo>
                <a:lnTo>
                  <a:pt x="770244" y="162994"/>
                </a:lnTo>
                <a:lnTo>
                  <a:pt x="791635" y="138510"/>
                </a:lnTo>
                <a:lnTo>
                  <a:pt x="639763" y="138510"/>
                </a:lnTo>
                <a:lnTo>
                  <a:pt x="631806" y="136606"/>
                </a:lnTo>
                <a:lnTo>
                  <a:pt x="625045" y="132304"/>
                </a:lnTo>
                <a:lnTo>
                  <a:pt x="621233" y="128723"/>
                </a:lnTo>
                <a:lnTo>
                  <a:pt x="614898" y="124837"/>
                </a:lnTo>
                <a:lnTo>
                  <a:pt x="608066" y="124065"/>
                </a:lnTo>
                <a:close/>
              </a:path>
              <a:path w="817880" h="513714">
                <a:moveTo>
                  <a:pt x="792773" y="0"/>
                </a:moveTo>
                <a:lnTo>
                  <a:pt x="786096" y="121"/>
                </a:lnTo>
                <a:lnTo>
                  <a:pt x="780203" y="3252"/>
                </a:lnTo>
                <a:lnTo>
                  <a:pt x="775867" y="9198"/>
                </a:lnTo>
                <a:lnTo>
                  <a:pt x="767103" y="28464"/>
                </a:lnTo>
                <a:lnTo>
                  <a:pt x="762501" y="35616"/>
                </a:lnTo>
                <a:lnTo>
                  <a:pt x="755860" y="42028"/>
                </a:lnTo>
                <a:lnTo>
                  <a:pt x="748076" y="47001"/>
                </a:lnTo>
                <a:lnTo>
                  <a:pt x="740046" y="49836"/>
                </a:lnTo>
                <a:lnTo>
                  <a:pt x="723481" y="53071"/>
                </a:lnTo>
                <a:lnTo>
                  <a:pt x="715452" y="55906"/>
                </a:lnTo>
                <a:lnTo>
                  <a:pt x="707702" y="60895"/>
                </a:lnTo>
                <a:lnTo>
                  <a:pt x="701106" y="67333"/>
                </a:lnTo>
                <a:lnTo>
                  <a:pt x="696540" y="74515"/>
                </a:lnTo>
                <a:lnTo>
                  <a:pt x="683734" y="103342"/>
                </a:lnTo>
                <a:lnTo>
                  <a:pt x="679407" y="111064"/>
                </a:lnTo>
                <a:lnTo>
                  <a:pt x="647925" y="137933"/>
                </a:lnTo>
                <a:lnTo>
                  <a:pt x="639763" y="138510"/>
                </a:lnTo>
                <a:lnTo>
                  <a:pt x="791635" y="138510"/>
                </a:lnTo>
                <a:lnTo>
                  <a:pt x="812337" y="97520"/>
                </a:lnTo>
                <a:lnTo>
                  <a:pt x="817727" y="38177"/>
                </a:lnTo>
                <a:lnTo>
                  <a:pt x="817691" y="35616"/>
                </a:lnTo>
                <a:lnTo>
                  <a:pt x="799458" y="3083"/>
                </a:lnTo>
                <a:lnTo>
                  <a:pt x="792773" y="0"/>
                </a:lnTo>
                <a:close/>
              </a:path>
              <a:path w="817880" h="513714">
                <a:moveTo>
                  <a:pt x="543738" y="79238"/>
                </a:moveTo>
                <a:lnTo>
                  <a:pt x="475102" y="84787"/>
                </a:lnTo>
                <a:lnTo>
                  <a:pt x="557211" y="84787"/>
                </a:lnTo>
                <a:lnTo>
                  <a:pt x="556637" y="83795"/>
                </a:lnTo>
                <a:lnTo>
                  <a:pt x="551040" y="80159"/>
                </a:lnTo>
                <a:lnTo>
                  <a:pt x="543738" y="79238"/>
                </a:lnTo>
                <a:close/>
              </a:path>
              <a:path w="817880" h="513714">
                <a:moveTo>
                  <a:pt x="464945" y="31103"/>
                </a:moveTo>
                <a:lnTo>
                  <a:pt x="92862" y="31103"/>
                </a:lnTo>
                <a:lnTo>
                  <a:pt x="72706" y="33097"/>
                </a:lnTo>
                <a:lnTo>
                  <a:pt x="62382" y="38177"/>
                </a:lnTo>
                <a:lnTo>
                  <a:pt x="58893" y="44996"/>
                </a:lnTo>
                <a:lnTo>
                  <a:pt x="59240" y="52202"/>
                </a:lnTo>
                <a:lnTo>
                  <a:pt x="60926" y="61458"/>
                </a:lnTo>
                <a:lnTo>
                  <a:pt x="59240" y="71563"/>
                </a:lnTo>
                <a:lnTo>
                  <a:pt x="475952" y="71563"/>
                </a:lnTo>
                <a:lnTo>
                  <a:pt x="477372" y="68842"/>
                </a:lnTo>
                <a:lnTo>
                  <a:pt x="482724" y="58108"/>
                </a:lnTo>
                <a:lnTo>
                  <a:pt x="484973" y="47620"/>
                </a:lnTo>
                <a:lnTo>
                  <a:pt x="482371" y="39033"/>
                </a:lnTo>
                <a:lnTo>
                  <a:pt x="475500" y="33233"/>
                </a:lnTo>
                <a:lnTo>
                  <a:pt x="464945" y="31103"/>
                </a:lnTo>
                <a:close/>
              </a:path>
            </a:pathLst>
          </a:custGeom>
          <a:solidFill>
            <a:srgbClr val="FFFFFF"/>
          </a:solidFill>
        </p:spPr>
        <p:txBody>
          <a:bodyPr wrap="square" lIns="0" tIns="0" rIns="0" bIns="0" rtlCol="0"/>
          <a:lstStyle/>
          <a:p>
            <a:pPr defTabSz="554401"/>
            <a:endParaRPr sz="1091">
              <a:solidFill>
                <a:prstClr val="black"/>
              </a:solidFill>
              <a:latin typeface="Calibri"/>
            </a:endParaRPr>
          </a:p>
        </p:txBody>
      </p:sp>
      <p:sp>
        <p:nvSpPr>
          <p:cNvPr id="21" name="object 21"/>
          <p:cNvSpPr/>
          <p:nvPr/>
        </p:nvSpPr>
        <p:spPr>
          <a:xfrm>
            <a:off x="6310891" y="3428160"/>
            <a:ext cx="387301" cy="331093"/>
          </a:xfrm>
          <a:custGeom>
            <a:avLst/>
            <a:gdLst/>
            <a:ahLst/>
            <a:cxnLst/>
            <a:rect l="l" t="t" r="r" b="b"/>
            <a:pathLst>
              <a:path w="638809" h="546100">
                <a:moveTo>
                  <a:pt x="386444" y="532130"/>
                </a:moveTo>
                <a:lnTo>
                  <a:pt x="333832" y="532130"/>
                </a:lnTo>
                <a:lnTo>
                  <a:pt x="343602" y="539750"/>
                </a:lnTo>
                <a:lnTo>
                  <a:pt x="353629" y="546100"/>
                </a:lnTo>
                <a:lnTo>
                  <a:pt x="364590" y="546100"/>
                </a:lnTo>
                <a:lnTo>
                  <a:pt x="375183" y="543560"/>
                </a:lnTo>
                <a:lnTo>
                  <a:pt x="384103" y="535940"/>
                </a:lnTo>
                <a:lnTo>
                  <a:pt x="386444" y="532130"/>
                </a:lnTo>
                <a:close/>
              </a:path>
              <a:path w="638809" h="546100">
                <a:moveTo>
                  <a:pt x="11935" y="15240"/>
                </a:moveTo>
                <a:lnTo>
                  <a:pt x="5732" y="16510"/>
                </a:lnTo>
                <a:lnTo>
                  <a:pt x="1540" y="21590"/>
                </a:lnTo>
                <a:lnTo>
                  <a:pt x="0" y="29210"/>
                </a:lnTo>
                <a:lnTo>
                  <a:pt x="0" y="229870"/>
                </a:lnTo>
                <a:lnTo>
                  <a:pt x="18229" y="267970"/>
                </a:lnTo>
                <a:lnTo>
                  <a:pt x="90374" y="328930"/>
                </a:lnTo>
                <a:lnTo>
                  <a:pt x="88070" y="334010"/>
                </a:lnTo>
                <a:lnTo>
                  <a:pt x="86332" y="340360"/>
                </a:lnTo>
                <a:lnTo>
                  <a:pt x="86005" y="344170"/>
                </a:lnTo>
                <a:lnTo>
                  <a:pt x="85908" y="358140"/>
                </a:lnTo>
                <a:lnTo>
                  <a:pt x="88365" y="369570"/>
                </a:lnTo>
                <a:lnTo>
                  <a:pt x="117721" y="405130"/>
                </a:lnTo>
                <a:lnTo>
                  <a:pt x="139482" y="412750"/>
                </a:lnTo>
                <a:lnTo>
                  <a:pt x="141849" y="420370"/>
                </a:lnTo>
                <a:lnTo>
                  <a:pt x="168951" y="448310"/>
                </a:lnTo>
                <a:lnTo>
                  <a:pt x="190716" y="455930"/>
                </a:lnTo>
                <a:lnTo>
                  <a:pt x="193083" y="463550"/>
                </a:lnTo>
                <a:lnTo>
                  <a:pt x="220179" y="491490"/>
                </a:lnTo>
                <a:lnTo>
                  <a:pt x="241940" y="497840"/>
                </a:lnTo>
                <a:lnTo>
                  <a:pt x="244306" y="506730"/>
                </a:lnTo>
                <a:lnTo>
                  <a:pt x="274723" y="535940"/>
                </a:lnTo>
                <a:lnTo>
                  <a:pt x="300713" y="542290"/>
                </a:lnTo>
                <a:lnTo>
                  <a:pt x="318003" y="539750"/>
                </a:lnTo>
                <a:lnTo>
                  <a:pt x="326157" y="535940"/>
                </a:lnTo>
                <a:lnTo>
                  <a:pt x="333832" y="532130"/>
                </a:lnTo>
                <a:lnTo>
                  <a:pt x="386444" y="532130"/>
                </a:lnTo>
                <a:lnTo>
                  <a:pt x="389566" y="527050"/>
                </a:lnTo>
                <a:lnTo>
                  <a:pt x="390721" y="515620"/>
                </a:lnTo>
                <a:lnTo>
                  <a:pt x="388821" y="509270"/>
                </a:lnTo>
                <a:lnTo>
                  <a:pt x="292169" y="509270"/>
                </a:lnTo>
                <a:lnTo>
                  <a:pt x="284117" y="505460"/>
                </a:lnTo>
                <a:lnTo>
                  <a:pt x="278630" y="499110"/>
                </a:lnTo>
                <a:lnTo>
                  <a:pt x="274854" y="492760"/>
                </a:lnTo>
                <a:lnTo>
                  <a:pt x="272600" y="486410"/>
                </a:lnTo>
                <a:lnTo>
                  <a:pt x="271934" y="480060"/>
                </a:lnTo>
                <a:lnTo>
                  <a:pt x="272923" y="472440"/>
                </a:lnTo>
                <a:lnTo>
                  <a:pt x="273750" y="469900"/>
                </a:lnTo>
                <a:lnTo>
                  <a:pt x="272724" y="466090"/>
                </a:lnTo>
                <a:lnTo>
                  <a:pt x="252535" y="466090"/>
                </a:lnTo>
                <a:lnTo>
                  <a:pt x="243229" y="464820"/>
                </a:lnTo>
                <a:lnTo>
                  <a:pt x="220705" y="436880"/>
                </a:lnTo>
                <a:lnTo>
                  <a:pt x="221700" y="430530"/>
                </a:lnTo>
                <a:lnTo>
                  <a:pt x="222527" y="426720"/>
                </a:lnTo>
                <a:lnTo>
                  <a:pt x="221501" y="424180"/>
                </a:lnTo>
                <a:lnTo>
                  <a:pt x="220283" y="422910"/>
                </a:lnTo>
                <a:lnTo>
                  <a:pt x="192007" y="422910"/>
                </a:lnTo>
                <a:lnTo>
                  <a:pt x="183330" y="419100"/>
                </a:lnTo>
                <a:lnTo>
                  <a:pt x="176172" y="412750"/>
                </a:lnTo>
                <a:lnTo>
                  <a:pt x="172396" y="407670"/>
                </a:lnTo>
                <a:lnTo>
                  <a:pt x="170144" y="401320"/>
                </a:lnTo>
                <a:lnTo>
                  <a:pt x="169481" y="393700"/>
                </a:lnTo>
                <a:lnTo>
                  <a:pt x="170476" y="387350"/>
                </a:lnTo>
                <a:lnTo>
                  <a:pt x="171293" y="383540"/>
                </a:lnTo>
                <a:lnTo>
                  <a:pt x="170267" y="381000"/>
                </a:lnTo>
                <a:lnTo>
                  <a:pt x="169049" y="379730"/>
                </a:lnTo>
                <a:lnTo>
                  <a:pt x="140781" y="379730"/>
                </a:lnTo>
                <a:lnTo>
                  <a:pt x="132099" y="375920"/>
                </a:lnTo>
                <a:lnTo>
                  <a:pt x="124938" y="369570"/>
                </a:lnTo>
                <a:lnTo>
                  <a:pt x="119996" y="364490"/>
                </a:lnTo>
                <a:lnTo>
                  <a:pt x="117640" y="356870"/>
                </a:lnTo>
                <a:lnTo>
                  <a:pt x="118980" y="341630"/>
                </a:lnTo>
                <a:lnTo>
                  <a:pt x="122593" y="334010"/>
                </a:lnTo>
                <a:lnTo>
                  <a:pt x="166445" y="297180"/>
                </a:lnTo>
                <a:lnTo>
                  <a:pt x="176321" y="292100"/>
                </a:lnTo>
                <a:lnTo>
                  <a:pt x="187379" y="290830"/>
                </a:lnTo>
                <a:lnTo>
                  <a:pt x="501160" y="290830"/>
                </a:lnTo>
                <a:lnTo>
                  <a:pt x="406909" y="213360"/>
                </a:lnTo>
                <a:lnTo>
                  <a:pt x="209619" y="213360"/>
                </a:lnTo>
                <a:lnTo>
                  <a:pt x="198192" y="208280"/>
                </a:lnTo>
                <a:lnTo>
                  <a:pt x="189292" y="199390"/>
                </a:lnTo>
                <a:lnTo>
                  <a:pt x="184754" y="186690"/>
                </a:lnTo>
                <a:lnTo>
                  <a:pt x="185207" y="173990"/>
                </a:lnTo>
                <a:lnTo>
                  <a:pt x="190316" y="162560"/>
                </a:lnTo>
                <a:lnTo>
                  <a:pt x="199742" y="153670"/>
                </a:lnTo>
                <a:lnTo>
                  <a:pt x="332356" y="71120"/>
                </a:lnTo>
                <a:lnTo>
                  <a:pt x="334283" y="69850"/>
                </a:lnTo>
                <a:lnTo>
                  <a:pt x="336282" y="68580"/>
                </a:lnTo>
                <a:lnTo>
                  <a:pt x="338335" y="68580"/>
                </a:lnTo>
                <a:lnTo>
                  <a:pt x="340146" y="67310"/>
                </a:lnTo>
                <a:lnTo>
                  <a:pt x="341738" y="67310"/>
                </a:lnTo>
                <a:lnTo>
                  <a:pt x="343382" y="66040"/>
                </a:lnTo>
                <a:lnTo>
                  <a:pt x="346869" y="64770"/>
                </a:lnTo>
                <a:lnTo>
                  <a:pt x="351444" y="64770"/>
                </a:lnTo>
                <a:lnTo>
                  <a:pt x="353905" y="63500"/>
                </a:lnTo>
                <a:lnTo>
                  <a:pt x="103629" y="63500"/>
                </a:lnTo>
                <a:lnTo>
                  <a:pt x="87874" y="59690"/>
                </a:lnTo>
                <a:lnTo>
                  <a:pt x="74753" y="54610"/>
                </a:lnTo>
                <a:lnTo>
                  <a:pt x="65495" y="49530"/>
                </a:lnTo>
                <a:lnTo>
                  <a:pt x="54594" y="41910"/>
                </a:lnTo>
                <a:lnTo>
                  <a:pt x="39199" y="31750"/>
                </a:lnTo>
                <a:lnTo>
                  <a:pt x="19507" y="19050"/>
                </a:lnTo>
                <a:lnTo>
                  <a:pt x="11935" y="15240"/>
                </a:lnTo>
                <a:close/>
              </a:path>
              <a:path w="638809" h="546100">
                <a:moveTo>
                  <a:pt x="412149" y="420370"/>
                </a:moveTo>
                <a:lnTo>
                  <a:pt x="344705" y="420370"/>
                </a:lnTo>
                <a:lnTo>
                  <a:pt x="353399" y="424180"/>
                </a:lnTo>
                <a:lnTo>
                  <a:pt x="360575" y="430530"/>
                </a:lnTo>
                <a:lnTo>
                  <a:pt x="365496" y="435610"/>
                </a:lnTo>
                <a:lnTo>
                  <a:pt x="367842" y="443230"/>
                </a:lnTo>
                <a:lnTo>
                  <a:pt x="366501" y="458470"/>
                </a:lnTo>
                <a:lnTo>
                  <a:pt x="362899" y="466090"/>
                </a:lnTo>
                <a:lnTo>
                  <a:pt x="356994" y="469900"/>
                </a:lnTo>
                <a:lnTo>
                  <a:pt x="319204" y="502920"/>
                </a:lnTo>
                <a:lnTo>
                  <a:pt x="314021" y="506730"/>
                </a:lnTo>
                <a:lnTo>
                  <a:pt x="307456" y="509270"/>
                </a:lnTo>
                <a:lnTo>
                  <a:pt x="388821" y="509270"/>
                </a:lnTo>
                <a:lnTo>
                  <a:pt x="387681" y="505460"/>
                </a:lnTo>
                <a:lnTo>
                  <a:pt x="380564" y="496570"/>
                </a:lnTo>
                <a:lnTo>
                  <a:pt x="378836" y="494030"/>
                </a:lnTo>
                <a:lnTo>
                  <a:pt x="383129" y="491490"/>
                </a:lnTo>
                <a:lnTo>
                  <a:pt x="386658" y="486410"/>
                </a:lnTo>
                <a:lnTo>
                  <a:pt x="389705" y="481330"/>
                </a:lnTo>
                <a:lnTo>
                  <a:pt x="445588" y="481330"/>
                </a:lnTo>
                <a:lnTo>
                  <a:pt x="448499" y="476250"/>
                </a:lnTo>
                <a:lnTo>
                  <a:pt x="449728" y="463550"/>
                </a:lnTo>
                <a:lnTo>
                  <a:pt x="446486" y="452120"/>
                </a:lnTo>
                <a:lnTo>
                  <a:pt x="438897" y="443230"/>
                </a:lnTo>
                <a:lnTo>
                  <a:pt x="412149" y="420370"/>
                </a:lnTo>
                <a:close/>
              </a:path>
              <a:path w="638809" h="546100">
                <a:moveTo>
                  <a:pt x="445588" y="481330"/>
                </a:moveTo>
                <a:lnTo>
                  <a:pt x="389705" y="481330"/>
                </a:lnTo>
                <a:lnTo>
                  <a:pt x="399474" y="490220"/>
                </a:lnTo>
                <a:lnTo>
                  <a:pt x="410166" y="496570"/>
                </a:lnTo>
                <a:lnTo>
                  <a:pt x="421857" y="496570"/>
                </a:lnTo>
                <a:lnTo>
                  <a:pt x="433157" y="494030"/>
                </a:lnTo>
                <a:lnTo>
                  <a:pt x="442677" y="486410"/>
                </a:lnTo>
                <a:lnTo>
                  <a:pt x="445588" y="481330"/>
                </a:lnTo>
                <a:close/>
              </a:path>
              <a:path w="638809" h="546100">
                <a:moveTo>
                  <a:pt x="266923" y="462280"/>
                </a:moveTo>
                <a:lnTo>
                  <a:pt x="262693" y="462280"/>
                </a:lnTo>
                <a:lnTo>
                  <a:pt x="261583" y="463550"/>
                </a:lnTo>
                <a:lnTo>
                  <a:pt x="252535" y="466090"/>
                </a:lnTo>
                <a:lnTo>
                  <a:pt x="272724" y="466090"/>
                </a:lnTo>
                <a:lnTo>
                  <a:pt x="268787" y="463550"/>
                </a:lnTo>
                <a:lnTo>
                  <a:pt x="266923" y="462280"/>
                </a:lnTo>
                <a:close/>
              </a:path>
              <a:path w="638809" h="546100">
                <a:moveTo>
                  <a:pt x="487592" y="382270"/>
                </a:moveTo>
                <a:lnTo>
                  <a:pt x="392658" y="382270"/>
                </a:lnTo>
                <a:lnTo>
                  <a:pt x="460216" y="439420"/>
                </a:lnTo>
                <a:lnTo>
                  <a:pt x="470864" y="444500"/>
                </a:lnTo>
                <a:lnTo>
                  <a:pt x="482504" y="445770"/>
                </a:lnTo>
                <a:lnTo>
                  <a:pt x="493754" y="443230"/>
                </a:lnTo>
                <a:lnTo>
                  <a:pt x="503230" y="435610"/>
                </a:lnTo>
                <a:lnTo>
                  <a:pt x="509036" y="424180"/>
                </a:lnTo>
                <a:lnTo>
                  <a:pt x="510264" y="412750"/>
                </a:lnTo>
                <a:lnTo>
                  <a:pt x="507035" y="401320"/>
                </a:lnTo>
                <a:lnTo>
                  <a:pt x="499471" y="392430"/>
                </a:lnTo>
                <a:lnTo>
                  <a:pt x="487592" y="382270"/>
                </a:lnTo>
                <a:close/>
              </a:path>
              <a:path w="638809" h="546100">
                <a:moveTo>
                  <a:pt x="481652" y="377190"/>
                </a:moveTo>
                <a:lnTo>
                  <a:pt x="293494" y="377190"/>
                </a:lnTo>
                <a:lnTo>
                  <a:pt x="302179" y="381000"/>
                </a:lnTo>
                <a:lnTo>
                  <a:pt x="309330" y="387350"/>
                </a:lnTo>
                <a:lnTo>
                  <a:pt x="313121" y="392430"/>
                </a:lnTo>
                <a:lnTo>
                  <a:pt x="315369" y="398780"/>
                </a:lnTo>
                <a:lnTo>
                  <a:pt x="316012" y="406400"/>
                </a:lnTo>
                <a:lnTo>
                  <a:pt x="314985" y="412750"/>
                </a:lnTo>
                <a:lnTo>
                  <a:pt x="314147" y="416560"/>
                </a:lnTo>
                <a:lnTo>
                  <a:pt x="315163" y="419100"/>
                </a:lnTo>
                <a:lnTo>
                  <a:pt x="320063" y="424180"/>
                </a:lnTo>
                <a:lnTo>
                  <a:pt x="323477" y="424180"/>
                </a:lnTo>
                <a:lnTo>
                  <a:pt x="326346" y="422910"/>
                </a:lnTo>
                <a:lnTo>
                  <a:pt x="335388" y="420370"/>
                </a:lnTo>
                <a:lnTo>
                  <a:pt x="412149" y="420370"/>
                </a:lnTo>
                <a:lnTo>
                  <a:pt x="385401" y="397510"/>
                </a:lnTo>
                <a:lnTo>
                  <a:pt x="381841" y="394970"/>
                </a:lnTo>
                <a:lnTo>
                  <a:pt x="381381" y="389890"/>
                </a:lnTo>
                <a:lnTo>
                  <a:pt x="387349" y="382270"/>
                </a:lnTo>
                <a:lnTo>
                  <a:pt x="487592" y="382270"/>
                </a:lnTo>
                <a:lnTo>
                  <a:pt x="481652" y="377190"/>
                </a:lnTo>
                <a:close/>
              </a:path>
              <a:path w="638809" h="546100">
                <a:moveTo>
                  <a:pt x="216632" y="419100"/>
                </a:moveTo>
                <a:lnTo>
                  <a:pt x="213229" y="419100"/>
                </a:lnTo>
                <a:lnTo>
                  <a:pt x="210370" y="420370"/>
                </a:lnTo>
                <a:lnTo>
                  <a:pt x="201316" y="422910"/>
                </a:lnTo>
                <a:lnTo>
                  <a:pt x="220283" y="422910"/>
                </a:lnTo>
                <a:lnTo>
                  <a:pt x="216632" y="419100"/>
                </a:lnTo>
                <a:close/>
              </a:path>
              <a:path w="638809" h="546100">
                <a:moveTo>
                  <a:pt x="581197" y="331470"/>
                </a:moveTo>
                <a:lnTo>
                  <a:pt x="453860" y="331470"/>
                </a:lnTo>
                <a:lnTo>
                  <a:pt x="457420" y="335280"/>
                </a:lnTo>
                <a:lnTo>
                  <a:pt x="522654" y="388620"/>
                </a:lnTo>
                <a:lnTo>
                  <a:pt x="532966" y="394970"/>
                </a:lnTo>
                <a:lnTo>
                  <a:pt x="544239" y="396240"/>
                </a:lnTo>
                <a:lnTo>
                  <a:pt x="555136" y="392430"/>
                </a:lnTo>
                <a:lnTo>
                  <a:pt x="567999" y="353060"/>
                </a:lnTo>
                <a:lnTo>
                  <a:pt x="560674" y="344170"/>
                </a:lnTo>
                <a:lnTo>
                  <a:pt x="559982" y="342900"/>
                </a:lnTo>
                <a:lnTo>
                  <a:pt x="566652" y="341630"/>
                </a:lnTo>
                <a:lnTo>
                  <a:pt x="572778" y="337820"/>
                </a:lnTo>
                <a:lnTo>
                  <a:pt x="578055" y="334010"/>
                </a:lnTo>
                <a:lnTo>
                  <a:pt x="581197" y="331470"/>
                </a:lnTo>
                <a:close/>
              </a:path>
              <a:path w="638809" h="546100">
                <a:moveTo>
                  <a:pt x="447366" y="334010"/>
                </a:moveTo>
                <a:lnTo>
                  <a:pt x="232926" y="334010"/>
                </a:lnTo>
                <a:lnTo>
                  <a:pt x="242242" y="335280"/>
                </a:lnTo>
                <a:lnTo>
                  <a:pt x="250936" y="337820"/>
                </a:lnTo>
                <a:lnTo>
                  <a:pt x="258107" y="344170"/>
                </a:lnTo>
                <a:lnTo>
                  <a:pt x="261891" y="349250"/>
                </a:lnTo>
                <a:lnTo>
                  <a:pt x="264138" y="356870"/>
                </a:lnTo>
                <a:lnTo>
                  <a:pt x="264783" y="363220"/>
                </a:lnTo>
                <a:lnTo>
                  <a:pt x="263761" y="369570"/>
                </a:lnTo>
                <a:lnTo>
                  <a:pt x="262913" y="373380"/>
                </a:lnTo>
                <a:lnTo>
                  <a:pt x="263939" y="375920"/>
                </a:lnTo>
                <a:lnTo>
                  <a:pt x="268829" y="381000"/>
                </a:lnTo>
                <a:lnTo>
                  <a:pt x="272253" y="381000"/>
                </a:lnTo>
                <a:lnTo>
                  <a:pt x="275122" y="379730"/>
                </a:lnTo>
                <a:lnTo>
                  <a:pt x="284176" y="377190"/>
                </a:lnTo>
                <a:lnTo>
                  <a:pt x="481652" y="377190"/>
                </a:lnTo>
                <a:lnTo>
                  <a:pt x="443044" y="344170"/>
                </a:lnTo>
                <a:lnTo>
                  <a:pt x="442583" y="339090"/>
                </a:lnTo>
                <a:lnTo>
                  <a:pt x="447366" y="334010"/>
                </a:lnTo>
                <a:close/>
              </a:path>
              <a:path w="638809" h="546100">
                <a:moveTo>
                  <a:pt x="165398" y="375920"/>
                </a:moveTo>
                <a:lnTo>
                  <a:pt x="162016" y="375920"/>
                </a:lnTo>
                <a:lnTo>
                  <a:pt x="159136" y="377190"/>
                </a:lnTo>
                <a:lnTo>
                  <a:pt x="150091" y="379730"/>
                </a:lnTo>
                <a:lnTo>
                  <a:pt x="169049" y="379730"/>
                </a:lnTo>
                <a:lnTo>
                  <a:pt x="165398" y="375920"/>
                </a:lnTo>
                <a:close/>
              </a:path>
              <a:path w="638809" h="546100">
                <a:moveTo>
                  <a:pt x="501160" y="290830"/>
                </a:moveTo>
                <a:lnTo>
                  <a:pt x="187379" y="290830"/>
                </a:lnTo>
                <a:lnTo>
                  <a:pt x="198079" y="294640"/>
                </a:lnTo>
                <a:lnTo>
                  <a:pt x="206883" y="300990"/>
                </a:lnTo>
                <a:lnTo>
                  <a:pt x="210666" y="307340"/>
                </a:lnTo>
                <a:lnTo>
                  <a:pt x="212909" y="313690"/>
                </a:lnTo>
                <a:lnTo>
                  <a:pt x="213551" y="320040"/>
                </a:lnTo>
                <a:lnTo>
                  <a:pt x="212527" y="327660"/>
                </a:lnTo>
                <a:lnTo>
                  <a:pt x="211679" y="330200"/>
                </a:lnTo>
                <a:lnTo>
                  <a:pt x="212705" y="334010"/>
                </a:lnTo>
                <a:lnTo>
                  <a:pt x="217595" y="337820"/>
                </a:lnTo>
                <a:lnTo>
                  <a:pt x="221008" y="337820"/>
                </a:lnTo>
                <a:lnTo>
                  <a:pt x="223888" y="336550"/>
                </a:lnTo>
                <a:lnTo>
                  <a:pt x="232926" y="334010"/>
                </a:lnTo>
                <a:lnTo>
                  <a:pt x="447366" y="334010"/>
                </a:lnTo>
                <a:lnTo>
                  <a:pt x="448562" y="332740"/>
                </a:lnTo>
                <a:lnTo>
                  <a:pt x="453860" y="331470"/>
                </a:lnTo>
                <a:lnTo>
                  <a:pt x="581197" y="331470"/>
                </a:lnTo>
                <a:lnTo>
                  <a:pt x="603190" y="313690"/>
                </a:lnTo>
                <a:lnTo>
                  <a:pt x="537585" y="313690"/>
                </a:lnTo>
                <a:lnTo>
                  <a:pt x="534172" y="312420"/>
                </a:lnTo>
                <a:lnTo>
                  <a:pt x="530748" y="312420"/>
                </a:lnTo>
                <a:lnTo>
                  <a:pt x="528716" y="311150"/>
                </a:lnTo>
                <a:lnTo>
                  <a:pt x="527544" y="311150"/>
                </a:lnTo>
                <a:lnTo>
                  <a:pt x="526444" y="309880"/>
                </a:lnTo>
                <a:lnTo>
                  <a:pt x="523816" y="308610"/>
                </a:lnTo>
                <a:lnTo>
                  <a:pt x="522298" y="308610"/>
                </a:lnTo>
                <a:lnTo>
                  <a:pt x="520895" y="307340"/>
                </a:lnTo>
                <a:lnTo>
                  <a:pt x="519701" y="306070"/>
                </a:lnTo>
                <a:lnTo>
                  <a:pt x="501160" y="290830"/>
                </a:lnTo>
                <a:close/>
              </a:path>
              <a:path w="638809" h="546100">
                <a:moveTo>
                  <a:pt x="631436" y="260350"/>
                </a:moveTo>
                <a:lnTo>
                  <a:pt x="618703" y="260350"/>
                </a:lnTo>
                <a:lnTo>
                  <a:pt x="615311" y="261620"/>
                </a:lnTo>
                <a:lnTo>
                  <a:pt x="612557" y="264160"/>
                </a:lnTo>
                <a:lnTo>
                  <a:pt x="556213" y="309880"/>
                </a:lnTo>
                <a:lnTo>
                  <a:pt x="554904" y="309880"/>
                </a:lnTo>
                <a:lnTo>
                  <a:pt x="553511" y="311150"/>
                </a:lnTo>
                <a:lnTo>
                  <a:pt x="551114" y="312420"/>
                </a:lnTo>
                <a:lnTo>
                  <a:pt x="547344" y="312420"/>
                </a:lnTo>
                <a:lnTo>
                  <a:pt x="546339" y="313690"/>
                </a:lnTo>
                <a:lnTo>
                  <a:pt x="603190" y="313690"/>
                </a:lnTo>
                <a:lnTo>
                  <a:pt x="633038" y="289560"/>
                </a:lnTo>
                <a:lnTo>
                  <a:pt x="636441" y="285750"/>
                </a:lnTo>
                <a:lnTo>
                  <a:pt x="638724" y="281940"/>
                </a:lnTo>
                <a:lnTo>
                  <a:pt x="638724" y="267970"/>
                </a:lnTo>
                <a:lnTo>
                  <a:pt x="631436" y="260350"/>
                </a:lnTo>
                <a:close/>
              </a:path>
              <a:path w="638809" h="546100">
                <a:moveTo>
                  <a:pt x="326751" y="162560"/>
                </a:moveTo>
                <a:lnTo>
                  <a:pt x="311111" y="163830"/>
                </a:lnTo>
                <a:lnTo>
                  <a:pt x="296828" y="170180"/>
                </a:lnTo>
                <a:lnTo>
                  <a:pt x="234265" y="209550"/>
                </a:lnTo>
                <a:lnTo>
                  <a:pt x="222125" y="213360"/>
                </a:lnTo>
                <a:lnTo>
                  <a:pt x="406909" y="213360"/>
                </a:lnTo>
                <a:lnTo>
                  <a:pt x="382187" y="193040"/>
                </a:lnTo>
                <a:lnTo>
                  <a:pt x="356502" y="171450"/>
                </a:lnTo>
                <a:lnTo>
                  <a:pt x="342348" y="165100"/>
                </a:lnTo>
                <a:lnTo>
                  <a:pt x="326751" y="162560"/>
                </a:lnTo>
                <a:close/>
              </a:path>
              <a:path w="638809" h="546100">
                <a:moveTo>
                  <a:pt x="255314" y="45720"/>
                </a:moveTo>
                <a:lnTo>
                  <a:pt x="239929" y="46990"/>
                </a:lnTo>
                <a:lnTo>
                  <a:pt x="216654" y="50800"/>
                </a:lnTo>
                <a:lnTo>
                  <a:pt x="156183" y="58420"/>
                </a:lnTo>
                <a:lnTo>
                  <a:pt x="120792" y="63500"/>
                </a:lnTo>
                <a:lnTo>
                  <a:pt x="372899" y="63500"/>
                </a:lnTo>
                <a:lnTo>
                  <a:pt x="375810" y="64770"/>
                </a:lnTo>
                <a:lnTo>
                  <a:pt x="382040" y="64770"/>
                </a:lnTo>
                <a:lnTo>
                  <a:pt x="405316" y="68580"/>
                </a:lnTo>
                <a:lnTo>
                  <a:pt x="503963" y="81280"/>
                </a:lnTo>
                <a:lnTo>
                  <a:pt x="519659" y="81280"/>
                </a:lnTo>
                <a:lnTo>
                  <a:pt x="523826" y="80010"/>
                </a:lnTo>
                <a:lnTo>
                  <a:pt x="526402" y="80010"/>
                </a:lnTo>
                <a:lnTo>
                  <a:pt x="531324" y="77470"/>
                </a:lnTo>
                <a:lnTo>
                  <a:pt x="534685" y="77470"/>
                </a:lnTo>
                <a:lnTo>
                  <a:pt x="536978" y="76200"/>
                </a:lnTo>
                <a:lnTo>
                  <a:pt x="539512" y="74930"/>
                </a:lnTo>
                <a:lnTo>
                  <a:pt x="543376" y="73660"/>
                </a:lnTo>
                <a:lnTo>
                  <a:pt x="547857" y="71120"/>
                </a:lnTo>
                <a:lnTo>
                  <a:pt x="549030" y="71120"/>
                </a:lnTo>
                <a:lnTo>
                  <a:pt x="552674" y="68580"/>
                </a:lnTo>
                <a:lnTo>
                  <a:pt x="554108" y="68580"/>
                </a:lnTo>
                <a:lnTo>
                  <a:pt x="555407" y="67310"/>
                </a:lnTo>
                <a:lnTo>
                  <a:pt x="560074" y="64770"/>
                </a:lnTo>
                <a:lnTo>
                  <a:pt x="565141" y="60960"/>
                </a:lnTo>
                <a:lnTo>
                  <a:pt x="570689" y="57150"/>
                </a:lnTo>
                <a:lnTo>
                  <a:pt x="294106" y="57150"/>
                </a:lnTo>
                <a:lnTo>
                  <a:pt x="289614" y="53340"/>
                </a:lnTo>
                <a:lnTo>
                  <a:pt x="279660" y="49530"/>
                </a:lnTo>
                <a:lnTo>
                  <a:pt x="268392" y="46990"/>
                </a:lnTo>
                <a:lnTo>
                  <a:pt x="255314" y="45720"/>
                </a:lnTo>
                <a:close/>
              </a:path>
              <a:path w="638809" h="546100">
                <a:moveTo>
                  <a:pt x="369779" y="30480"/>
                </a:moveTo>
                <a:lnTo>
                  <a:pt x="362837" y="30480"/>
                </a:lnTo>
                <a:lnTo>
                  <a:pt x="349337" y="31750"/>
                </a:lnTo>
                <a:lnTo>
                  <a:pt x="336879" y="34290"/>
                </a:lnTo>
                <a:lnTo>
                  <a:pt x="325380" y="38100"/>
                </a:lnTo>
                <a:lnTo>
                  <a:pt x="314754" y="44450"/>
                </a:lnTo>
                <a:lnTo>
                  <a:pt x="294106" y="57150"/>
                </a:lnTo>
                <a:lnTo>
                  <a:pt x="570689" y="57150"/>
                </a:lnTo>
                <a:lnTo>
                  <a:pt x="578087" y="52070"/>
                </a:lnTo>
                <a:lnTo>
                  <a:pt x="582166" y="49530"/>
                </a:lnTo>
                <a:lnTo>
                  <a:pt x="506581" y="49530"/>
                </a:lnTo>
                <a:lnTo>
                  <a:pt x="484764" y="45720"/>
                </a:lnTo>
                <a:lnTo>
                  <a:pt x="386312" y="33020"/>
                </a:lnTo>
                <a:lnTo>
                  <a:pt x="377433" y="31750"/>
                </a:lnTo>
                <a:lnTo>
                  <a:pt x="369779" y="30480"/>
                </a:lnTo>
                <a:close/>
              </a:path>
              <a:path w="638809" h="546100">
                <a:moveTo>
                  <a:pt x="593060" y="2540"/>
                </a:moveTo>
                <a:lnTo>
                  <a:pt x="548980" y="33020"/>
                </a:lnTo>
                <a:lnTo>
                  <a:pt x="509010" y="49530"/>
                </a:lnTo>
                <a:lnTo>
                  <a:pt x="582166" y="49530"/>
                </a:lnTo>
                <a:lnTo>
                  <a:pt x="600526" y="38100"/>
                </a:lnTo>
                <a:lnTo>
                  <a:pt x="611279" y="30480"/>
                </a:lnTo>
                <a:lnTo>
                  <a:pt x="615510" y="26670"/>
                </a:lnTo>
                <a:lnTo>
                  <a:pt x="618326" y="22860"/>
                </a:lnTo>
                <a:lnTo>
                  <a:pt x="618326" y="7620"/>
                </a:lnTo>
                <a:lnTo>
                  <a:pt x="614682" y="3810"/>
                </a:lnTo>
                <a:lnTo>
                  <a:pt x="593070" y="3810"/>
                </a:lnTo>
                <a:lnTo>
                  <a:pt x="593060" y="2540"/>
                </a:lnTo>
                <a:close/>
              </a:path>
              <a:path w="638809" h="546100">
                <a:moveTo>
                  <a:pt x="611038" y="0"/>
                </a:moveTo>
                <a:lnTo>
                  <a:pt x="598725" y="0"/>
                </a:lnTo>
                <a:lnTo>
                  <a:pt x="595646" y="1270"/>
                </a:lnTo>
                <a:lnTo>
                  <a:pt x="593070" y="3810"/>
                </a:lnTo>
                <a:lnTo>
                  <a:pt x="614682" y="3810"/>
                </a:lnTo>
                <a:lnTo>
                  <a:pt x="611038" y="0"/>
                </a:lnTo>
                <a:close/>
              </a:path>
            </a:pathLst>
          </a:custGeom>
          <a:solidFill>
            <a:srgbClr val="FFFFFF"/>
          </a:solidFill>
        </p:spPr>
        <p:txBody>
          <a:bodyPr wrap="square" lIns="0" tIns="0" rIns="0" bIns="0" rtlCol="0"/>
          <a:lstStyle/>
          <a:p>
            <a:pPr defTabSz="554401"/>
            <a:endParaRPr sz="1091">
              <a:solidFill>
                <a:prstClr val="black"/>
              </a:solidFill>
              <a:latin typeface="Calibri"/>
            </a:endParaRPr>
          </a:p>
        </p:txBody>
      </p:sp>
      <p:sp>
        <p:nvSpPr>
          <p:cNvPr id="22" name="object 22"/>
          <p:cNvSpPr/>
          <p:nvPr/>
        </p:nvSpPr>
        <p:spPr>
          <a:xfrm>
            <a:off x="-1" y="3987903"/>
            <a:ext cx="12188825" cy="0"/>
          </a:xfrm>
          <a:custGeom>
            <a:avLst/>
            <a:gdLst/>
            <a:ahLst/>
            <a:cxnLst/>
            <a:rect l="l" t="t" r="r" b="b"/>
            <a:pathLst>
              <a:path w="20104100">
                <a:moveTo>
                  <a:pt x="0" y="0"/>
                </a:moveTo>
                <a:lnTo>
                  <a:pt x="20104099" y="0"/>
                </a:lnTo>
              </a:path>
            </a:pathLst>
          </a:custGeom>
          <a:ln w="10470">
            <a:solidFill>
              <a:srgbClr val="FFFFFF"/>
            </a:solidFill>
          </a:ln>
        </p:spPr>
        <p:txBody>
          <a:bodyPr wrap="square" lIns="0" tIns="0" rIns="0" bIns="0" rtlCol="0"/>
          <a:lstStyle/>
          <a:p>
            <a:pPr defTabSz="554401"/>
            <a:endParaRPr sz="1091">
              <a:solidFill>
                <a:prstClr val="black"/>
              </a:solidFill>
              <a:latin typeface="Calibri"/>
            </a:endParaRPr>
          </a:p>
        </p:txBody>
      </p:sp>
      <p:sp>
        <p:nvSpPr>
          <p:cNvPr id="23" name="object 23"/>
          <p:cNvSpPr txBox="1"/>
          <p:nvPr/>
        </p:nvSpPr>
        <p:spPr>
          <a:xfrm>
            <a:off x="4488009" y="3642277"/>
            <a:ext cx="706844" cy="225400"/>
          </a:xfrm>
          <a:prstGeom prst="rect">
            <a:avLst/>
          </a:prstGeom>
        </p:spPr>
        <p:txBody>
          <a:bodyPr vert="horz" wrap="square" lIns="0" tIns="20020" rIns="0" bIns="0" rtlCol="0">
            <a:spAutoFit/>
          </a:bodyPr>
          <a:lstStyle/>
          <a:p>
            <a:pPr marL="7700" marR="3080" indent="35805" defTabSz="554401">
              <a:lnSpc>
                <a:spcPts val="752"/>
              </a:lnSpc>
              <a:spcBef>
                <a:spcPts val="158"/>
              </a:spcBef>
            </a:pPr>
            <a:r>
              <a:rPr sz="697" spc="-15" dirty="0">
                <a:solidFill>
                  <a:srgbClr val="FBFBFB"/>
                </a:solidFill>
                <a:latin typeface="Arial"/>
                <a:cs typeface="Arial"/>
              </a:rPr>
              <a:t>First </a:t>
            </a:r>
            <a:r>
              <a:rPr sz="697" spc="-6" dirty="0">
                <a:solidFill>
                  <a:srgbClr val="FBFBFB"/>
                </a:solidFill>
                <a:latin typeface="Arial"/>
                <a:cs typeface="Arial"/>
              </a:rPr>
              <a:t>Responder  Network</a:t>
            </a:r>
            <a:r>
              <a:rPr sz="697" spc="-18" dirty="0">
                <a:solidFill>
                  <a:srgbClr val="FBFBFB"/>
                </a:solidFill>
                <a:latin typeface="Arial"/>
                <a:cs typeface="Arial"/>
              </a:rPr>
              <a:t> </a:t>
            </a:r>
            <a:r>
              <a:rPr sz="697" spc="-9" dirty="0">
                <a:solidFill>
                  <a:srgbClr val="FBFBFB"/>
                </a:solidFill>
                <a:latin typeface="Arial"/>
                <a:cs typeface="Arial"/>
              </a:rPr>
              <a:t>Authority</a:t>
            </a:r>
            <a:endParaRPr sz="697">
              <a:solidFill>
                <a:prstClr val="black"/>
              </a:solidFill>
              <a:latin typeface="Arial"/>
              <a:cs typeface="Arial"/>
            </a:endParaRPr>
          </a:p>
        </p:txBody>
      </p:sp>
      <p:sp>
        <p:nvSpPr>
          <p:cNvPr id="24" name="object 24"/>
          <p:cNvSpPr/>
          <p:nvPr/>
        </p:nvSpPr>
        <p:spPr>
          <a:xfrm>
            <a:off x="2915371" y="3433707"/>
            <a:ext cx="329938" cy="359582"/>
          </a:xfrm>
          <a:custGeom>
            <a:avLst/>
            <a:gdLst/>
            <a:ahLst/>
            <a:cxnLst/>
            <a:rect l="l" t="t" r="r" b="b"/>
            <a:pathLst>
              <a:path w="544195" h="593089">
                <a:moveTo>
                  <a:pt x="406762" y="0"/>
                </a:moveTo>
                <a:lnTo>
                  <a:pt x="42323" y="0"/>
                </a:lnTo>
                <a:lnTo>
                  <a:pt x="25863" y="2893"/>
                </a:lnTo>
                <a:lnTo>
                  <a:pt x="12409" y="10778"/>
                </a:lnTo>
                <a:lnTo>
                  <a:pt x="3330" y="22462"/>
                </a:lnTo>
                <a:lnTo>
                  <a:pt x="0" y="36752"/>
                </a:lnTo>
                <a:lnTo>
                  <a:pt x="31" y="556182"/>
                </a:lnTo>
                <a:lnTo>
                  <a:pt x="3355" y="570470"/>
                </a:lnTo>
                <a:lnTo>
                  <a:pt x="12421" y="582151"/>
                </a:lnTo>
                <a:lnTo>
                  <a:pt x="25864" y="590032"/>
                </a:lnTo>
                <a:lnTo>
                  <a:pt x="42323" y="592924"/>
                </a:lnTo>
                <a:lnTo>
                  <a:pt x="501523" y="592924"/>
                </a:lnTo>
                <a:lnTo>
                  <a:pt x="540438" y="570470"/>
                </a:lnTo>
                <a:lnTo>
                  <a:pt x="543764" y="543407"/>
                </a:lnTo>
                <a:lnTo>
                  <a:pt x="60835" y="543407"/>
                </a:lnTo>
                <a:lnTo>
                  <a:pt x="55568" y="538716"/>
                </a:lnTo>
                <a:lnTo>
                  <a:pt x="55548" y="54207"/>
                </a:lnTo>
                <a:lnTo>
                  <a:pt x="60804" y="49516"/>
                </a:lnTo>
                <a:lnTo>
                  <a:pt x="482771" y="49516"/>
                </a:lnTo>
                <a:lnTo>
                  <a:pt x="441703" y="12910"/>
                </a:lnTo>
                <a:lnTo>
                  <a:pt x="434405" y="7787"/>
                </a:lnTo>
                <a:lnTo>
                  <a:pt x="425517" y="3694"/>
                </a:lnTo>
                <a:lnTo>
                  <a:pt x="415987" y="982"/>
                </a:lnTo>
                <a:lnTo>
                  <a:pt x="406762" y="0"/>
                </a:lnTo>
                <a:close/>
              </a:path>
              <a:path w="544195" h="593089">
                <a:moveTo>
                  <a:pt x="482771" y="49516"/>
                </a:moveTo>
                <a:lnTo>
                  <a:pt x="391443" y="49516"/>
                </a:lnTo>
                <a:lnTo>
                  <a:pt x="391443" y="132310"/>
                </a:lnTo>
                <a:lnTo>
                  <a:pt x="395370" y="135807"/>
                </a:lnTo>
                <a:lnTo>
                  <a:pt x="488246" y="135807"/>
                </a:lnTo>
                <a:lnTo>
                  <a:pt x="488215" y="538716"/>
                </a:lnTo>
                <a:lnTo>
                  <a:pt x="482959" y="543407"/>
                </a:lnTo>
                <a:lnTo>
                  <a:pt x="543764" y="543407"/>
                </a:lnTo>
                <a:lnTo>
                  <a:pt x="543784" y="122142"/>
                </a:lnTo>
                <a:lnTo>
                  <a:pt x="542683" y="113924"/>
                </a:lnTo>
                <a:lnTo>
                  <a:pt x="539643" y="105430"/>
                </a:lnTo>
                <a:lnTo>
                  <a:pt x="535055" y="97507"/>
                </a:lnTo>
                <a:lnTo>
                  <a:pt x="529313" y="91002"/>
                </a:lnTo>
                <a:lnTo>
                  <a:pt x="482771" y="49516"/>
                </a:lnTo>
                <a:close/>
              </a:path>
              <a:path w="544195" h="593089">
                <a:moveTo>
                  <a:pt x="169178" y="365821"/>
                </a:moveTo>
                <a:lnTo>
                  <a:pt x="139325" y="365821"/>
                </a:lnTo>
                <a:lnTo>
                  <a:pt x="129500" y="367596"/>
                </a:lnTo>
                <a:lnTo>
                  <a:pt x="121464" y="372432"/>
                </a:lnTo>
                <a:lnTo>
                  <a:pt x="116039" y="379590"/>
                </a:lnTo>
                <a:lnTo>
                  <a:pt x="114048" y="388333"/>
                </a:lnTo>
                <a:lnTo>
                  <a:pt x="114048" y="459253"/>
                </a:lnTo>
                <a:lnTo>
                  <a:pt x="116039" y="467996"/>
                </a:lnTo>
                <a:lnTo>
                  <a:pt x="121464" y="475154"/>
                </a:lnTo>
                <a:lnTo>
                  <a:pt x="129500" y="479989"/>
                </a:lnTo>
                <a:lnTo>
                  <a:pt x="139325" y="481765"/>
                </a:lnTo>
                <a:lnTo>
                  <a:pt x="169178" y="481765"/>
                </a:lnTo>
                <a:lnTo>
                  <a:pt x="178995" y="479989"/>
                </a:lnTo>
                <a:lnTo>
                  <a:pt x="187036" y="475154"/>
                </a:lnTo>
                <a:lnTo>
                  <a:pt x="192469" y="467996"/>
                </a:lnTo>
                <a:lnTo>
                  <a:pt x="194465" y="459253"/>
                </a:lnTo>
                <a:lnTo>
                  <a:pt x="194465" y="388333"/>
                </a:lnTo>
                <a:lnTo>
                  <a:pt x="192469" y="379590"/>
                </a:lnTo>
                <a:lnTo>
                  <a:pt x="187036" y="372432"/>
                </a:lnTo>
                <a:lnTo>
                  <a:pt x="178995" y="367596"/>
                </a:lnTo>
                <a:lnTo>
                  <a:pt x="169178" y="365821"/>
                </a:lnTo>
                <a:close/>
              </a:path>
              <a:path w="544195" h="593089">
                <a:moveTo>
                  <a:pt x="286671" y="287457"/>
                </a:moveTo>
                <a:lnTo>
                  <a:pt x="256767" y="287457"/>
                </a:lnTo>
                <a:lnTo>
                  <a:pt x="246964" y="289232"/>
                </a:lnTo>
                <a:lnTo>
                  <a:pt x="238937" y="294068"/>
                </a:lnTo>
                <a:lnTo>
                  <a:pt x="233513" y="301226"/>
                </a:lnTo>
                <a:lnTo>
                  <a:pt x="231521" y="309969"/>
                </a:lnTo>
                <a:lnTo>
                  <a:pt x="231521" y="459253"/>
                </a:lnTo>
                <a:lnTo>
                  <a:pt x="233513" y="467996"/>
                </a:lnTo>
                <a:lnTo>
                  <a:pt x="238937" y="475154"/>
                </a:lnTo>
                <a:lnTo>
                  <a:pt x="246964" y="479989"/>
                </a:lnTo>
                <a:lnTo>
                  <a:pt x="256767" y="481765"/>
                </a:lnTo>
                <a:lnTo>
                  <a:pt x="286671" y="481765"/>
                </a:lnTo>
                <a:lnTo>
                  <a:pt x="296480" y="479989"/>
                </a:lnTo>
                <a:lnTo>
                  <a:pt x="304510" y="475154"/>
                </a:lnTo>
                <a:lnTo>
                  <a:pt x="309935" y="467996"/>
                </a:lnTo>
                <a:lnTo>
                  <a:pt x="311927" y="459253"/>
                </a:lnTo>
                <a:lnTo>
                  <a:pt x="311927" y="309969"/>
                </a:lnTo>
                <a:lnTo>
                  <a:pt x="309935" y="301226"/>
                </a:lnTo>
                <a:lnTo>
                  <a:pt x="304510" y="294068"/>
                </a:lnTo>
                <a:lnTo>
                  <a:pt x="296480" y="289232"/>
                </a:lnTo>
                <a:lnTo>
                  <a:pt x="286671" y="287457"/>
                </a:lnTo>
                <a:close/>
              </a:path>
              <a:path w="544195" h="593089">
                <a:moveTo>
                  <a:pt x="404500" y="202203"/>
                </a:moveTo>
                <a:lnTo>
                  <a:pt x="373936" y="202203"/>
                </a:lnTo>
                <a:lnTo>
                  <a:pt x="364118" y="203978"/>
                </a:lnTo>
                <a:lnTo>
                  <a:pt x="356078" y="208813"/>
                </a:lnTo>
                <a:lnTo>
                  <a:pt x="350644" y="215967"/>
                </a:lnTo>
                <a:lnTo>
                  <a:pt x="348649" y="224705"/>
                </a:lnTo>
                <a:lnTo>
                  <a:pt x="348649" y="459253"/>
                </a:lnTo>
                <a:lnTo>
                  <a:pt x="350644" y="467996"/>
                </a:lnTo>
                <a:lnTo>
                  <a:pt x="356078" y="475154"/>
                </a:lnTo>
                <a:lnTo>
                  <a:pt x="364118" y="479989"/>
                </a:lnTo>
                <a:lnTo>
                  <a:pt x="373936" y="481765"/>
                </a:lnTo>
                <a:lnTo>
                  <a:pt x="404500" y="481765"/>
                </a:lnTo>
                <a:lnTo>
                  <a:pt x="414302" y="479989"/>
                </a:lnTo>
                <a:lnTo>
                  <a:pt x="422330" y="475154"/>
                </a:lnTo>
                <a:lnTo>
                  <a:pt x="427753" y="467996"/>
                </a:lnTo>
                <a:lnTo>
                  <a:pt x="429746" y="459253"/>
                </a:lnTo>
                <a:lnTo>
                  <a:pt x="429746" y="224705"/>
                </a:lnTo>
                <a:lnTo>
                  <a:pt x="427753" y="215967"/>
                </a:lnTo>
                <a:lnTo>
                  <a:pt x="422330" y="208813"/>
                </a:lnTo>
                <a:lnTo>
                  <a:pt x="414302" y="203978"/>
                </a:lnTo>
                <a:lnTo>
                  <a:pt x="404500" y="202203"/>
                </a:lnTo>
                <a:close/>
              </a:path>
            </a:pathLst>
          </a:custGeom>
          <a:solidFill>
            <a:srgbClr val="FFFFFF"/>
          </a:solidFill>
        </p:spPr>
        <p:txBody>
          <a:bodyPr wrap="square" lIns="0" tIns="0" rIns="0" bIns="0" rtlCol="0"/>
          <a:lstStyle/>
          <a:p>
            <a:pPr defTabSz="554401"/>
            <a:endParaRPr sz="1091">
              <a:solidFill>
                <a:prstClr val="black"/>
              </a:solidFill>
              <a:latin typeface="Calibri"/>
            </a:endParaRPr>
          </a:p>
        </p:txBody>
      </p:sp>
      <p:sp>
        <p:nvSpPr>
          <p:cNvPr id="25" name="object 25"/>
          <p:cNvSpPr/>
          <p:nvPr/>
        </p:nvSpPr>
        <p:spPr>
          <a:xfrm>
            <a:off x="-1" y="5485623"/>
            <a:ext cx="12188825" cy="1371339"/>
          </a:xfrm>
          <a:custGeom>
            <a:avLst/>
            <a:gdLst/>
            <a:ahLst/>
            <a:cxnLst/>
            <a:rect l="l" t="t" r="r" b="b"/>
            <a:pathLst>
              <a:path w="20104100" h="2261870">
                <a:moveTo>
                  <a:pt x="17840107" y="0"/>
                </a:moveTo>
                <a:lnTo>
                  <a:pt x="0" y="0"/>
                </a:lnTo>
                <a:lnTo>
                  <a:pt x="0" y="2261711"/>
                </a:lnTo>
                <a:lnTo>
                  <a:pt x="20104099" y="2261647"/>
                </a:lnTo>
                <a:lnTo>
                  <a:pt x="17840107" y="0"/>
                </a:lnTo>
                <a:close/>
              </a:path>
            </a:pathLst>
          </a:custGeom>
          <a:solidFill>
            <a:srgbClr val="FFFFFF"/>
          </a:solidFill>
        </p:spPr>
        <p:txBody>
          <a:bodyPr wrap="square" lIns="0" tIns="0" rIns="0" bIns="0" rtlCol="0"/>
          <a:lstStyle/>
          <a:p>
            <a:pPr defTabSz="554401"/>
            <a:endParaRPr sz="1091">
              <a:solidFill>
                <a:prstClr val="black"/>
              </a:solidFill>
              <a:latin typeface="Calibri"/>
            </a:endParaRPr>
          </a:p>
        </p:txBody>
      </p:sp>
      <p:sp>
        <p:nvSpPr>
          <p:cNvPr id="30" name="object 30"/>
          <p:cNvSpPr/>
          <p:nvPr/>
        </p:nvSpPr>
        <p:spPr>
          <a:xfrm>
            <a:off x="457022" y="5943967"/>
            <a:ext cx="2279149" cy="456985"/>
          </a:xfrm>
          <a:custGeom>
            <a:avLst/>
            <a:gdLst/>
            <a:ahLst/>
            <a:cxnLst/>
            <a:rect l="l" t="t" r="r" b="b"/>
            <a:pathLst>
              <a:path w="3759200" h="753745">
                <a:moveTo>
                  <a:pt x="1518634" y="611929"/>
                </a:moveTo>
                <a:lnTo>
                  <a:pt x="1486949" y="611929"/>
                </a:lnTo>
                <a:lnTo>
                  <a:pt x="1486949" y="719789"/>
                </a:lnTo>
                <a:lnTo>
                  <a:pt x="1520875" y="753725"/>
                </a:lnTo>
                <a:lnTo>
                  <a:pt x="1576182" y="738700"/>
                </a:lnTo>
                <a:lnTo>
                  <a:pt x="1607877" y="738700"/>
                </a:lnTo>
                <a:lnTo>
                  <a:pt x="1607877" y="722574"/>
                </a:lnTo>
                <a:lnTo>
                  <a:pt x="1533094" y="722574"/>
                </a:lnTo>
                <a:lnTo>
                  <a:pt x="1518634" y="708125"/>
                </a:lnTo>
                <a:lnTo>
                  <a:pt x="1518634" y="611929"/>
                </a:lnTo>
                <a:close/>
              </a:path>
              <a:path w="3759200" h="753745">
                <a:moveTo>
                  <a:pt x="1607877" y="738700"/>
                </a:moveTo>
                <a:lnTo>
                  <a:pt x="1576182" y="738700"/>
                </a:lnTo>
                <a:lnTo>
                  <a:pt x="1576182" y="750950"/>
                </a:lnTo>
                <a:lnTo>
                  <a:pt x="1607877" y="750950"/>
                </a:lnTo>
                <a:lnTo>
                  <a:pt x="1607877" y="738700"/>
                </a:lnTo>
                <a:close/>
              </a:path>
              <a:path w="3759200" h="753745">
                <a:moveTo>
                  <a:pt x="1607877" y="611929"/>
                </a:moveTo>
                <a:lnTo>
                  <a:pt x="1576182" y="611929"/>
                </a:lnTo>
                <a:lnTo>
                  <a:pt x="1576182" y="710899"/>
                </a:lnTo>
                <a:lnTo>
                  <a:pt x="1533094" y="722574"/>
                </a:lnTo>
                <a:lnTo>
                  <a:pt x="1607877" y="722574"/>
                </a:lnTo>
                <a:lnTo>
                  <a:pt x="1607877" y="611929"/>
                </a:lnTo>
                <a:close/>
              </a:path>
              <a:path w="3759200" h="753745">
                <a:moveTo>
                  <a:pt x="1667111" y="611949"/>
                </a:moveTo>
                <a:lnTo>
                  <a:pt x="1635416" y="611949"/>
                </a:lnTo>
                <a:lnTo>
                  <a:pt x="1635416" y="750950"/>
                </a:lnTo>
                <a:lnTo>
                  <a:pt x="1667111" y="750950"/>
                </a:lnTo>
                <a:lnTo>
                  <a:pt x="1667111" y="611949"/>
                </a:lnTo>
                <a:close/>
              </a:path>
              <a:path w="3759200" h="753745">
                <a:moveTo>
                  <a:pt x="1953971" y="611929"/>
                </a:moveTo>
                <a:lnTo>
                  <a:pt x="1921459" y="611929"/>
                </a:lnTo>
                <a:lnTo>
                  <a:pt x="1946192" y="750950"/>
                </a:lnTo>
                <a:lnTo>
                  <a:pt x="1994578" y="750950"/>
                </a:lnTo>
                <a:lnTo>
                  <a:pt x="2001305" y="719789"/>
                </a:lnTo>
                <a:lnTo>
                  <a:pt x="1971782" y="719789"/>
                </a:lnTo>
                <a:lnTo>
                  <a:pt x="1953971" y="611929"/>
                </a:lnTo>
                <a:close/>
              </a:path>
              <a:path w="3759200" h="753745">
                <a:moveTo>
                  <a:pt x="2047201" y="642786"/>
                </a:moveTo>
                <a:lnTo>
                  <a:pt x="2019048" y="642786"/>
                </a:lnTo>
                <a:lnTo>
                  <a:pt x="2042388" y="750950"/>
                </a:lnTo>
                <a:lnTo>
                  <a:pt x="2090753" y="750950"/>
                </a:lnTo>
                <a:lnTo>
                  <a:pt x="2096296" y="719789"/>
                </a:lnTo>
                <a:lnTo>
                  <a:pt x="2064073" y="719789"/>
                </a:lnTo>
                <a:lnTo>
                  <a:pt x="2047201" y="642786"/>
                </a:lnTo>
                <a:close/>
              </a:path>
              <a:path w="3759200" h="753745">
                <a:moveTo>
                  <a:pt x="2040440" y="611929"/>
                </a:moveTo>
                <a:lnTo>
                  <a:pt x="1996515" y="611929"/>
                </a:lnTo>
                <a:lnTo>
                  <a:pt x="1972882" y="719789"/>
                </a:lnTo>
                <a:lnTo>
                  <a:pt x="2001305" y="719789"/>
                </a:lnTo>
                <a:lnTo>
                  <a:pt x="2017928" y="642786"/>
                </a:lnTo>
                <a:lnTo>
                  <a:pt x="2047201" y="642786"/>
                </a:lnTo>
                <a:lnTo>
                  <a:pt x="2040440" y="611929"/>
                </a:lnTo>
                <a:close/>
              </a:path>
              <a:path w="3759200" h="753745">
                <a:moveTo>
                  <a:pt x="2115485" y="611929"/>
                </a:moveTo>
                <a:lnTo>
                  <a:pt x="2082983" y="611929"/>
                </a:lnTo>
                <a:lnTo>
                  <a:pt x="2065193" y="719789"/>
                </a:lnTo>
                <a:lnTo>
                  <a:pt x="2096296" y="719789"/>
                </a:lnTo>
                <a:lnTo>
                  <a:pt x="2115485" y="611929"/>
                </a:lnTo>
                <a:close/>
              </a:path>
              <a:path w="3759200" h="753745">
                <a:moveTo>
                  <a:pt x="2170268" y="611949"/>
                </a:moveTo>
                <a:lnTo>
                  <a:pt x="2138573" y="611949"/>
                </a:lnTo>
                <a:lnTo>
                  <a:pt x="2138573" y="750950"/>
                </a:lnTo>
                <a:lnTo>
                  <a:pt x="2170268" y="750950"/>
                </a:lnTo>
                <a:lnTo>
                  <a:pt x="2170268" y="611949"/>
                </a:lnTo>
                <a:close/>
              </a:path>
              <a:path w="3759200" h="753745">
                <a:moveTo>
                  <a:pt x="1801086" y="640566"/>
                </a:moveTo>
                <a:lnTo>
                  <a:pt x="1769370" y="640566"/>
                </a:lnTo>
                <a:lnTo>
                  <a:pt x="1769370" y="726197"/>
                </a:lnTo>
                <a:lnTo>
                  <a:pt x="1794123" y="750950"/>
                </a:lnTo>
                <a:lnTo>
                  <a:pt x="1831378" y="750950"/>
                </a:lnTo>
                <a:lnTo>
                  <a:pt x="1831378" y="722313"/>
                </a:lnTo>
                <a:lnTo>
                  <a:pt x="1809431" y="722313"/>
                </a:lnTo>
                <a:lnTo>
                  <a:pt x="1801086" y="713967"/>
                </a:lnTo>
                <a:lnTo>
                  <a:pt x="1801086" y="640566"/>
                </a:lnTo>
                <a:close/>
              </a:path>
              <a:path w="3759200" h="753745">
                <a:moveTo>
                  <a:pt x="1836928" y="611929"/>
                </a:moveTo>
                <a:lnTo>
                  <a:pt x="1747140" y="611929"/>
                </a:lnTo>
                <a:lnTo>
                  <a:pt x="1747140" y="640566"/>
                </a:lnTo>
                <a:lnTo>
                  <a:pt x="1836928" y="640566"/>
                </a:lnTo>
                <a:lnTo>
                  <a:pt x="1836928" y="611929"/>
                </a:lnTo>
                <a:close/>
              </a:path>
              <a:path w="3759200" h="753745">
                <a:moveTo>
                  <a:pt x="1801086" y="581354"/>
                </a:moveTo>
                <a:lnTo>
                  <a:pt x="1769370" y="581354"/>
                </a:lnTo>
                <a:lnTo>
                  <a:pt x="1769370" y="611929"/>
                </a:lnTo>
                <a:lnTo>
                  <a:pt x="1801086" y="611929"/>
                </a:lnTo>
                <a:lnTo>
                  <a:pt x="1801086" y="581354"/>
                </a:lnTo>
                <a:close/>
              </a:path>
              <a:path w="3759200" h="753745">
                <a:moveTo>
                  <a:pt x="2244769" y="640566"/>
                </a:moveTo>
                <a:lnTo>
                  <a:pt x="2213073" y="640566"/>
                </a:lnTo>
                <a:lnTo>
                  <a:pt x="2213073" y="726197"/>
                </a:lnTo>
                <a:lnTo>
                  <a:pt x="2237816" y="750950"/>
                </a:lnTo>
                <a:lnTo>
                  <a:pt x="2275072" y="750950"/>
                </a:lnTo>
                <a:lnTo>
                  <a:pt x="2275072" y="722313"/>
                </a:lnTo>
                <a:lnTo>
                  <a:pt x="2253093" y="722313"/>
                </a:lnTo>
                <a:lnTo>
                  <a:pt x="2244769" y="713967"/>
                </a:lnTo>
                <a:lnTo>
                  <a:pt x="2244769" y="640566"/>
                </a:lnTo>
                <a:close/>
              </a:path>
              <a:path w="3759200" h="753745">
                <a:moveTo>
                  <a:pt x="2280632" y="611929"/>
                </a:moveTo>
                <a:lnTo>
                  <a:pt x="2190823" y="611929"/>
                </a:lnTo>
                <a:lnTo>
                  <a:pt x="2190823" y="640566"/>
                </a:lnTo>
                <a:lnTo>
                  <a:pt x="2280632" y="640566"/>
                </a:lnTo>
                <a:lnTo>
                  <a:pt x="2280632" y="611929"/>
                </a:lnTo>
                <a:close/>
              </a:path>
              <a:path w="3759200" h="753745">
                <a:moveTo>
                  <a:pt x="2244769" y="581354"/>
                </a:moveTo>
                <a:lnTo>
                  <a:pt x="2213073" y="581354"/>
                </a:lnTo>
                <a:lnTo>
                  <a:pt x="2213073" y="611929"/>
                </a:lnTo>
                <a:lnTo>
                  <a:pt x="2244769" y="611929"/>
                </a:lnTo>
                <a:lnTo>
                  <a:pt x="2244769" y="581354"/>
                </a:lnTo>
                <a:close/>
              </a:path>
              <a:path w="3759200" h="753745">
                <a:moveTo>
                  <a:pt x="1425799" y="561899"/>
                </a:moveTo>
                <a:lnTo>
                  <a:pt x="1323205" y="561899"/>
                </a:lnTo>
                <a:lnTo>
                  <a:pt x="1323205" y="750950"/>
                </a:lnTo>
                <a:lnTo>
                  <a:pt x="1428019" y="750950"/>
                </a:lnTo>
                <a:lnTo>
                  <a:pt x="1456639" y="722313"/>
                </a:lnTo>
                <a:lnTo>
                  <a:pt x="1354901" y="722313"/>
                </a:lnTo>
                <a:lnTo>
                  <a:pt x="1354901" y="667822"/>
                </a:lnTo>
                <a:lnTo>
                  <a:pt x="1453986" y="667822"/>
                </a:lnTo>
                <a:lnTo>
                  <a:pt x="1438584" y="652252"/>
                </a:lnTo>
                <a:lnTo>
                  <a:pt x="1451652" y="639184"/>
                </a:lnTo>
                <a:lnTo>
                  <a:pt x="1354901" y="639184"/>
                </a:lnTo>
                <a:lnTo>
                  <a:pt x="1354901" y="590536"/>
                </a:lnTo>
                <a:lnTo>
                  <a:pt x="1454437" y="590536"/>
                </a:lnTo>
                <a:lnTo>
                  <a:pt x="1425799" y="561899"/>
                </a:lnTo>
                <a:close/>
              </a:path>
              <a:path w="3759200" h="753745">
                <a:moveTo>
                  <a:pt x="1453986" y="667822"/>
                </a:moveTo>
                <a:lnTo>
                  <a:pt x="1413831" y="667822"/>
                </a:lnTo>
                <a:lnTo>
                  <a:pt x="1430804" y="684774"/>
                </a:lnTo>
                <a:lnTo>
                  <a:pt x="1430804" y="705067"/>
                </a:lnTo>
                <a:lnTo>
                  <a:pt x="1413831" y="722313"/>
                </a:lnTo>
                <a:lnTo>
                  <a:pt x="1456639" y="722313"/>
                </a:lnTo>
                <a:lnTo>
                  <a:pt x="1462499" y="716449"/>
                </a:lnTo>
                <a:lnTo>
                  <a:pt x="1462499" y="676429"/>
                </a:lnTo>
                <a:lnTo>
                  <a:pt x="1453986" y="667822"/>
                </a:lnTo>
                <a:close/>
              </a:path>
              <a:path w="3759200" h="753745">
                <a:moveTo>
                  <a:pt x="1454437" y="590536"/>
                </a:moveTo>
                <a:lnTo>
                  <a:pt x="1411894" y="590536"/>
                </a:lnTo>
                <a:lnTo>
                  <a:pt x="1424961" y="603866"/>
                </a:lnTo>
                <a:lnTo>
                  <a:pt x="1424961" y="626117"/>
                </a:lnTo>
                <a:lnTo>
                  <a:pt x="1411894" y="639184"/>
                </a:lnTo>
                <a:lnTo>
                  <a:pt x="1451652" y="639184"/>
                </a:lnTo>
                <a:lnTo>
                  <a:pt x="1456657" y="634179"/>
                </a:lnTo>
                <a:lnTo>
                  <a:pt x="1456657" y="592756"/>
                </a:lnTo>
                <a:lnTo>
                  <a:pt x="1454437" y="590536"/>
                </a:lnTo>
                <a:close/>
              </a:path>
              <a:path w="3759200" h="753745">
                <a:moveTo>
                  <a:pt x="2616161" y="561899"/>
                </a:moveTo>
                <a:lnTo>
                  <a:pt x="2565576" y="561899"/>
                </a:lnTo>
                <a:lnTo>
                  <a:pt x="2506897" y="750950"/>
                </a:lnTo>
                <a:lnTo>
                  <a:pt x="2539420" y="750950"/>
                </a:lnTo>
                <a:lnTo>
                  <a:pt x="2553063" y="707025"/>
                </a:lnTo>
                <a:lnTo>
                  <a:pt x="2661198" y="707025"/>
                </a:lnTo>
                <a:lnTo>
                  <a:pt x="2652570" y="679225"/>
                </a:lnTo>
                <a:lnTo>
                  <a:pt x="2561408" y="679225"/>
                </a:lnTo>
                <a:lnTo>
                  <a:pt x="2589209" y="590536"/>
                </a:lnTo>
                <a:lnTo>
                  <a:pt x="2625048" y="590536"/>
                </a:lnTo>
                <a:lnTo>
                  <a:pt x="2616161" y="561899"/>
                </a:lnTo>
                <a:close/>
              </a:path>
              <a:path w="3759200" h="753745">
                <a:moveTo>
                  <a:pt x="2661198" y="707025"/>
                </a:moveTo>
                <a:lnTo>
                  <a:pt x="2628684" y="707025"/>
                </a:lnTo>
                <a:lnTo>
                  <a:pt x="2642296" y="750950"/>
                </a:lnTo>
                <a:lnTo>
                  <a:pt x="2674829" y="750950"/>
                </a:lnTo>
                <a:lnTo>
                  <a:pt x="2661198" y="707025"/>
                </a:lnTo>
                <a:close/>
              </a:path>
              <a:path w="3759200" h="753745">
                <a:moveTo>
                  <a:pt x="2754314" y="590536"/>
                </a:moveTo>
                <a:lnTo>
                  <a:pt x="2722639" y="590536"/>
                </a:lnTo>
                <a:lnTo>
                  <a:pt x="2722639" y="750950"/>
                </a:lnTo>
                <a:lnTo>
                  <a:pt x="2754314" y="750950"/>
                </a:lnTo>
                <a:lnTo>
                  <a:pt x="2754314" y="590536"/>
                </a:lnTo>
                <a:close/>
              </a:path>
              <a:path w="3759200" h="753745">
                <a:moveTo>
                  <a:pt x="2625048" y="590536"/>
                </a:moveTo>
                <a:lnTo>
                  <a:pt x="2592528" y="590536"/>
                </a:lnTo>
                <a:lnTo>
                  <a:pt x="2620339" y="679225"/>
                </a:lnTo>
                <a:lnTo>
                  <a:pt x="2652570" y="679225"/>
                </a:lnTo>
                <a:lnTo>
                  <a:pt x="2625048" y="590536"/>
                </a:lnTo>
                <a:close/>
              </a:path>
              <a:path w="3759200" h="753745">
                <a:moveTo>
                  <a:pt x="2812427" y="561899"/>
                </a:moveTo>
                <a:lnTo>
                  <a:pt x="2664243" y="561899"/>
                </a:lnTo>
                <a:lnTo>
                  <a:pt x="2664243" y="590536"/>
                </a:lnTo>
                <a:lnTo>
                  <a:pt x="2812427" y="590536"/>
                </a:lnTo>
                <a:lnTo>
                  <a:pt x="2812427" y="561899"/>
                </a:lnTo>
                <a:close/>
              </a:path>
              <a:path w="3759200" h="753745">
                <a:moveTo>
                  <a:pt x="2920570" y="561899"/>
                </a:moveTo>
                <a:lnTo>
                  <a:pt x="2859420" y="561899"/>
                </a:lnTo>
                <a:lnTo>
                  <a:pt x="2833264" y="587751"/>
                </a:lnTo>
                <a:lnTo>
                  <a:pt x="2833264" y="620274"/>
                </a:lnTo>
                <a:lnTo>
                  <a:pt x="2858017" y="645310"/>
                </a:lnTo>
                <a:lnTo>
                  <a:pt x="2827442" y="663079"/>
                </a:lnTo>
                <a:lnTo>
                  <a:pt x="2827442" y="720072"/>
                </a:lnTo>
                <a:lnTo>
                  <a:pt x="2858300" y="750950"/>
                </a:lnTo>
                <a:lnTo>
                  <a:pt x="2914183" y="750950"/>
                </a:lnTo>
                <a:lnTo>
                  <a:pt x="2938915" y="726490"/>
                </a:lnTo>
                <a:lnTo>
                  <a:pt x="2981185" y="726490"/>
                </a:lnTo>
                <a:lnTo>
                  <a:pt x="2977006" y="722313"/>
                </a:lnTo>
                <a:lnTo>
                  <a:pt x="2872467" y="722313"/>
                </a:lnTo>
                <a:lnTo>
                  <a:pt x="2859138" y="708962"/>
                </a:lnTo>
                <a:lnTo>
                  <a:pt x="2859138" y="678387"/>
                </a:lnTo>
                <a:lnTo>
                  <a:pt x="2879147" y="666702"/>
                </a:lnTo>
                <a:lnTo>
                  <a:pt x="2921681" y="666702"/>
                </a:lnTo>
                <a:lnTo>
                  <a:pt x="2906120" y="651132"/>
                </a:lnTo>
                <a:lnTo>
                  <a:pt x="2942591" y="630001"/>
                </a:lnTo>
                <a:lnTo>
                  <a:pt x="2884990" y="630001"/>
                </a:lnTo>
                <a:lnTo>
                  <a:pt x="2864959" y="609709"/>
                </a:lnTo>
                <a:lnTo>
                  <a:pt x="2864959" y="599981"/>
                </a:lnTo>
                <a:lnTo>
                  <a:pt x="2874425" y="590536"/>
                </a:lnTo>
                <a:lnTo>
                  <a:pt x="2946423" y="590536"/>
                </a:lnTo>
                <a:lnTo>
                  <a:pt x="2946423" y="587751"/>
                </a:lnTo>
                <a:lnTo>
                  <a:pt x="2920570" y="561899"/>
                </a:lnTo>
                <a:close/>
              </a:path>
              <a:path w="3759200" h="753745">
                <a:moveTo>
                  <a:pt x="2981185" y="726490"/>
                </a:moveTo>
                <a:lnTo>
                  <a:pt x="2938915" y="726490"/>
                </a:lnTo>
                <a:lnTo>
                  <a:pt x="2963375" y="750950"/>
                </a:lnTo>
                <a:lnTo>
                  <a:pt x="3005657" y="750950"/>
                </a:lnTo>
                <a:lnTo>
                  <a:pt x="2981185" y="726490"/>
                </a:lnTo>
                <a:close/>
              </a:path>
              <a:path w="3759200" h="753745">
                <a:moveTo>
                  <a:pt x="3095727" y="590536"/>
                </a:moveTo>
                <a:lnTo>
                  <a:pt x="3064011" y="590536"/>
                </a:lnTo>
                <a:lnTo>
                  <a:pt x="3064011" y="750950"/>
                </a:lnTo>
                <a:lnTo>
                  <a:pt x="3095727" y="750950"/>
                </a:lnTo>
                <a:lnTo>
                  <a:pt x="3095727" y="590536"/>
                </a:lnTo>
                <a:close/>
              </a:path>
              <a:path w="3759200" h="753745">
                <a:moveTo>
                  <a:pt x="2921681" y="666702"/>
                </a:moveTo>
                <a:lnTo>
                  <a:pt x="2879147" y="666702"/>
                </a:lnTo>
                <a:lnTo>
                  <a:pt x="2917513" y="704784"/>
                </a:lnTo>
                <a:lnTo>
                  <a:pt x="2899995" y="722313"/>
                </a:lnTo>
                <a:lnTo>
                  <a:pt x="2977006" y="722313"/>
                </a:lnTo>
                <a:lnTo>
                  <a:pt x="2960045" y="705360"/>
                </a:lnTo>
                <a:lnTo>
                  <a:pt x="2981724" y="683675"/>
                </a:lnTo>
                <a:lnTo>
                  <a:pt x="2938643" y="683675"/>
                </a:lnTo>
                <a:lnTo>
                  <a:pt x="2921681" y="666702"/>
                </a:lnTo>
                <a:close/>
              </a:path>
              <a:path w="3759200" h="753745">
                <a:moveTo>
                  <a:pt x="2992013" y="630284"/>
                </a:moveTo>
                <a:lnTo>
                  <a:pt x="2938643" y="683675"/>
                </a:lnTo>
                <a:lnTo>
                  <a:pt x="2981724" y="683675"/>
                </a:lnTo>
                <a:lnTo>
                  <a:pt x="2992013" y="673382"/>
                </a:lnTo>
                <a:lnTo>
                  <a:pt x="2992013" y="630284"/>
                </a:lnTo>
                <a:close/>
              </a:path>
              <a:path w="3759200" h="753745">
                <a:moveTo>
                  <a:pt x="2946423" y="590536"/>
                </a:moveTo>
                <a:lnTo>
                  <a:pt x="2905283" y="590536"/>
                </a:lnTo>
                <a:lnTo>
                  <a:pt x="2914748" y="599981"/>
                </a:lnTo>
                <a:lnTo>
                  <a:pt x="2914748" y="612766"/>
                </a:lnTo>
                <a:lnTo>
                  <a:pt x="2884990" y="630001"/>
                </a:lnTo>
                <a:lnTo>
                  <a:pt x="2942591" y="630001"/>
                </a:lnTo>
                <a:lnTo>
                  <a:pt x="2946423" y="627781"/>
                </a:lnTo>
                <a:lnTo>
                  <a:pt x="2946423" y="590536"/>
                </a:lnTo>
                <a:close/>
              </a:path>
              <a:path w="3759200" h="753745">
                <a:moveTo>
                  <a:pt x="3153820" y="561899"/>
                </a:moveTo>
                <a:lnTo>
                  <a:pt x="3005636" y="561899"/>
                </a:lnTo>
                <a:lnTo>
                  <a:pt x="3005636" y="590536"/>
                </a:lnTo>
                <a:lnTo>
                  <a:pt x="3153820" y="590536"/>
                </a:lnTo>
                <a:lnTo>
                  <a:pt x="3153820" y="561899"/>
                </a:lnTo>
                <a:close/>
              </a:path>
              <a:path w="3759200" h="753745">
                <a:moveTo>
                  <a:pt x="1660975" y="559962"/>
                </a:moveTo>
                <a:lnTo>
                  <a:pt x="1641237" y="559962"/>
                </a:lnTo>
                <a:lnTo>
                  <a:pt x="1632337" y="568841"/>
                </a:lnTo>
                <a:lnTo>
                  <a:pt x="1632337" y="588599"/>
                </a:lnTo>
                <a:lnTo>
                  <a:pt x="1641237" y="597479"/>
                </a:lnTo>
                <a:lnTo>
                  <a:pt x="1660975" y="597479"/>
                </a:lnTo>
                <a:lnTo>
                  <a:pt x="1670137" y="588599"/>
                </a:lnTo>
                <a:lnTo>
                  <a:pt x="1670137" y="568841"/>
                </a:lnTo>
                <a:lnTo>
                  <a:pt x="1660975" y="559962"/>
                </a:lnTo>
                <a:close/>
              </a:path>
              <a:path w="3759200" h="753745">
                <a:moveTo>
                  <a:pt x="2164133" y="559962"/>
                </a:moveTo>
                <a:lnTo>
                  <a:pt x="2144395" y="559962"/>
                </a:lnTo>
                <a:lnTo>
                  <a:pt x="2135495" y="568841"/>
                </a:lnTo>
                <a:lnTo>
                  <a:pt x="2135495" y="588599"/>
                </a:lnTo>
                <a:lnTo>
                  <a:pt x="2144395" y="597479"/>
                </a:lnTo>
                <a:lnTo>
                  <a:pt x="2164133" y="597479"/>
                </a:lnTo>
                <a:lnTo>
                  <a:pt x="2173316" y="588599"/>
                </a:lnTo>
                <a:lnTo>
                  <a:pt x="2173316" y="568841"/>
                </a:lnTo>
                <a:lnTo>
                  <a:pt x="2164133" y="559962"/>
                </a:lnTo>
                <a:close/>
              </a:path>
              <a:path w="3759200" h="753745">
                <a:moveTo>
                  <a:pt x="1726575" y="556339"/>
                </a:moveTo>
                <a:lnTo>
                  <a:pt x="1694869" y="556339"/>
                </a:lnTo>
                <a:lnTo>
                  <a:pt x="1694869" y="750950"/>
                </a:lnTo>
                <a:lnTo>
                  <a:pt x="1726575" y="750950"/>
                </a:lnTo>
                <a:lnTo>
                  <a:pt x="1726575" y="556339"/>
                </a:lnTo>
                <a:close/>
              </a:path>
              <a:path w="3759200" h="753745">
                <a:moveTo>
                  <a:pt x="2333436" y="556339"/>
                </a:moveTo>
                <a:lnTo>
                  <a:pt x="2301751" y="556339"/>
                </a:lnTo>
                <a:lnTo>
                  <a:pt x="2301751" y="750950"/>
                </a:lnTo>
                <a:lnTo>
                  <a:pt x="2333436" y="750950"/>
                </a:lnTo>
                <a:lnTo>
                  <a:pt x="2333436" y="651969"/>
                </a:lnTo>
                <a:lnTo>
                  <a:pt x="2376545" y="640284"/>
                </a:lnTo>
                <a:lnTo>
                  <a:pt x="2419903" y="640284"/>
                </a:lnTo>
                <a:lnTo>
                  <a:pt x="2403768" y="624159"/>
                </a:lnTo>
                <a:lnTo>
                  <a:pt x="2333436" y="624159"/>
                </a:lnTo>
                <a:lnTo>
                  <a:pt x="2333436" y="556339"/>
                </a:lnTo>
                <a:close/>
              </a:path>
              <a:path w="3759200" h="753745">
                <a:moveTo>
                  <a:pt x="2419903" y="640284"/>
                </a:moveTo>
                <a:lnTo>
                  <a:pt x="2376545" y="640284"/>
                </a:lnTo>
                <a:lnTo>
                  <a:pt x="2390974" y="654754"/>
                </a:lnTo>
                <a:lnTo>
                  <a:pt x="2390974" y="750950"/>
                </a:lnTo>
                <a:lnTo>
                  <a:pt x="2422690" y="750950"/>
                </a:lnTo>
                <a:lnTo>
                  <a:pt x="2422690" y="643069"/>
                </a:lnTo>
                <a:lnTo>
                  <a:pt x="2419903" y="640284"/>
                </a:lnTo>
                <a:close/>
              </a:path>
              <a:path w="3759200" h="753745">
                <a:moveTo>
                  <a:pt x="2388754" y="609154"/>
                </a:moveTo>
                <a:lnTo>
                  <a:pt x="2333436" y="624159"/>
                </a:lnTo>
                <a:lnTo>
                  <a:pt x="2403768" y="624159"/>
                </a:lnTo>
                <a:lnTo>
                  <a:pt x="2388754" y="609154"/>
                </a:lnTo>
                <a:close/>
              </a:path>
              <a:path w="3759200" h="753745">
                <a:moveTo>
                  <a:pt x="1046386" y="502256"/>
                </a:moveTo>
                <a:lnTo>
                  <a:pt x="0" y="502256"/>
                </a:lnTo>
                <a:lnTo>
                  <a:pt x="0" y="627802"/>
                </a:lnTo>
                <a:lnTo>
                  <a:pt x="921657" y="627802"/>
                </a:lnTo>
                <a:lnTo>
                  <a:pt x="1046386" y="752553"/>
                </a:lnTo>
                <a:lnTo>
                  <a:pt x="1046386" y="502256"/>
                </a:lnTo>
                <a:close/>
              </a:path>
              <a:path w="3759200" h="753745">
                <a:moveTo>
                  <a:pt x="3532070" y="34354"/>
                </a:moveTo>
                <a:lnTo>
                  <a:pt x="3494961" y="34354"/>
                </a:lnTo>
                <a:lnTo>
                  <a:pt x="3494961" y="376690"/>
                </a:lnTo>
                <a:lnTo>
                  <a:pt x="3532070" y="376690"/>
                </a:lnTo>
                <a:lnTo>
                  <a:pt x="3532070" y="34354"/>
                </a:lnTo>
                <a:close/>
              </a:path>
              <a:path w="3759200" h="753745">
                <a:moveTo>
                  <a:pt x="3647951" y="306524"/>
                </a:moveTo>
                <a:lnTo>
                  <a:pt x="3637449" y="306524"/>
                </a:lnTo>
                <a:lnTo>
                  <a:pt x="3637449" y="376690"/>
                </a:lnTo>
                <a:lnTo>
                  <a:pt x="3647951" y="376690"/>
                </a:lnTo>
                <a:lnTo>
                  <a:pt x="3647951" y="306524"/>
                </a:lnTo>
                <a:close/>
              </a:path>
              <a:path w="3759200" h="753745">
                <a:moveTo>
                  <a:pt x="3673574" y="296922"/>
                </a:moveTo>
                <a:lnTo>
                  <a:pt x="3611848" y="296922"/>
                </a:lnTo>
                <a:lnTo>
                  <a:pt x="3611848" y="306524"/>
                </a:lnTo>
                <a:lnTo>
                  <a:pt x="3673574" y="306524"/>
                </a:lnTo>
                <a:lnTo>
                  <a:pt x="3673574" y="296922"/>
                </a:lnTo>
                <a:close/>
              </a:path>
              <a:path w="3759200" h="753745">
                <a:moveTo>
                  <a:pt x="3659480" y="0"/>
                </a:moveTo>
                <a:lnTo>
                  <a:pt x="3367530" y="0"/>
                </a:lnTo>
                <a:lnTo>
                  <a:pt x="3367530" y="34354"/>
                </a:lnTo>
                <a:lnTo>
                  <a:pt x="3659480" y="34354"/>
                </a:lnTo>
                <a:lnTo>
                  <a:pt x="3659480" y="0"/>
                </a:lnTo>
                <a:close/>
              </a:path>
              <a:path w="3759200" h="753745">
                <a:moveTo>
                  <a:pt x="3704473" y="296922"/>
                </a:moveTo>
                <a:lnTo>
                  <a:pt x="3687102" y="296922"/>
                </a:lnTo>
                <a:lnTo>
                  <a:pt x="3687102" y="376690"/>
                </a:lnTo>
                <a:lnTo>
                  <a:pt x="3697458" y="376690"/>
                </a:lnTo>
                <a:lnTo>
                  <a:pt x="3697458" y="308995"/>
                </a:lnTo>
                <a:lnTo>
                  <a:pt x="3708333" y="308995"/>
                </a:lnTo>
                <a:lnTo>
                  <a:pt x="3704473" y="296922"/>
                </a:lnTo>
                <a:close/>
              </a:path>
              <a:path w="3759200" h="753745">
                <a:moveTo>
                  <a:pt x="3758629" y="308995"/>
                </a:moveTo>
                <a:lnTo>
                  <a:pt x="3748252" y="308995"/>
                </a:lnTo>
                <a:lnTo>
                  <a:pt x="3748252" y="376690"/>
                </a:lnTo>
                <a:lnTo>
                  <a:pt x="3758629" y="376690"/>
                </a:lnTo>
                <a:lnTo>
                  <a:pt x="3758629" y="308995"/>
                </a:lnTo>
                <a:close/>
              </a:path>
              <a:path w="3759200" h="753745">
                <a:moveTo>
                  <a:pt x="3708333" y="308995"/>
                </a:moveTo>
                <a:lnTo>
                  <a:pt x="3697458" y="308995"/>
                </a:lnTo>
                <a:lnTo>
                  <a:pt x="3716221" y="366480"/>
                </a:lnTo>
                <a:lnTo>
                  <a:pt x="3729509" y="366480"/>
                </a:lnTo>
                <a:lnTo>
                  <a:pt x="3733449" y="354397"/>
                </a:lnTo>
                <a:lnTo>
                  <a:pt x="3722849" y="354397"/>
                </a:lnTo>
                <a:lnTo>
                  <a:pt x="3708333" y="308995"/>
                </a:lnTo>
                <a:close/>
              </a:path>
              <a:path w="3759200" h="753745">
                <a:moveTo>
                  <a:pt x="3758629" y="296922"/>
                </a:moveTo>
                <a:lnTo>
                  <a:pt x="3741278" y="296922"/>
                </a:lnTo>
                <a:lnTo>
                  <a:pt x="3722849" y="354397"/>
                </a:lnTo>
                <a:lnTo>
                  <a:pt x="3733449" y="354397"/>
                </a:lnTo>
                <a:lnTo>
                  <a:pt x="3748252" y="308995"/>
                </a:lnTo>
                <a:lnTo>
                  <a:pt x="3758629" y="308995"/>
                </a:lnTo>
                <a:lnTo>
                  <a:pt x="3758629" y="296922"/>
                </a:lnTo>
                <a:close/>
              </a:path>
              <a:path w="3759200" h="753745">
                <a:moveTo>
                  <a:pt x="1046386" y="251123"/>
                </a:moveTo>
                <a:lnTo>
                  <a:pt x="0" y="251123"/>
                </a:lnTo>
                <a:lnTo>
                  <a:pt x="0" y="376690"/>
                </a:lnTo>
                <a:lnTo>
                  <a:pt x="1046386" y="376690"/>
                </a:lnTo>
                <a:lnTo>
                  <a:pt x="1046386" y="251123"/>
                </a:lnTo>
                <a:close/>
              </a:path>
              <a:path w="3759200" h="753745">
                <a:moveTo>
                  <a:pt x="1046386" y="0"/>
                </a:moveTo>
                <a:lnTo>
                  <a:pt x="0" y="0"/>
                </a:lnTo>
                <a:lnTo>
                  <a:pt x="0" y="125566"/>
                </a:lnTo>
                <a:lnTo>
                  <a:pt x="1046386" y="125566"/>
                </a:lnTo>
                <a:lnTo>
                  <a:pt x="1046386" y="0"/>
                </a:lnTo>
                <a:close/>
              </a:path>
              <a:path w="3759200" h="753745">
                <a:moveTo>
                  <a:pt x="1589103" y="0"/>
                </a:moveTo>
                <a:lnTo>
                  <a:pt x="1323205" y="0"/>
                </a:lnTo>
                <a:lnTo>
                  <a:pt x="1323205" y="376690"/>
                </a:lnTo>
                <a:lnTo>
                  <a:pt x="1411841" y="376690"/>
                </a:lnTo>
                <a:lnTo>
                  <a:pt x="1411841" y="236537"/>
                </a:lnTo>
                <a:lnTo>
                  <a:pt x="1544790" y="236537"/>
                </a:lnTo>
                <a:lnTo>
                  <a:pt x="1544790" y="156780"/>
                </a:lnTo>
                <a:lnTo>
                  <a:pt x="1411841" y="156780"/>
                </a:lnTo>
                <a:lnTo>
                  <a:pt x="1411841" y="79777"/>
                </a:lnTo>
                <a:lnTo>
                  <a:pt x="1589103" y="79777"/>
                </a:lnTo>
                <a:lnTo>
                  <a:pt x="1589103" y="0"/>
                </a:lnTo>
                <a:close/>
              </a:path>
              <a:path w="3759200" h="753745">
                <a:moveTo>
                  <a:pt x="1722020" y="0"/>
                </a:moveTo>
                <a:lnTo>
                  <a:pt x="1633405" y="0"/>
                </a:lnTo>
                <a:lnTo>
                  <a:pt x="1633405" y="376690"/>
                </a:lnTo>
                <a:lnTo>
                  <a:pt x="1722020" y="376690"/>
                </a:lnTo>
                <a:lnTo>
                  <a:pt x="1722020" y="0"/>
                </a:lnTo>
                <a:close/>
              </a:path>
              <a:path w="3759200" h="753745">
                <a:moveTo>
                  <a:pt x="1985719" y="0"/>
                </a:moveTo>
                <a:lnTo>
                  <a:pt x="1766333" y="0"/>
                </a:lnTo>
                <a:lnTo>
                  <a:pt x="1766333" y="376690"/>
                </a:lnTo>
                <a:lnTo>
                  <a:pt x="1854990" y="376690"/>
                </a:lnTo>
                <a:lnTo>
                  <a:pt x="1854990" y="247615"/>
                </a:lnTo>
                <a:lnTo>
                  <a:pt x="1999914" y="247615"/>
                </a:lnTo>
                <a:lnTo>
                  <a:pt x="1995132" y="238202"/>
                </a:lnTo>
                <a:lnTo>
                  <a:pt x="2054408" y="178926"/>
                </a:lnTo>
                <a:lnTo>
                  <a:pt x="2054408" y="167858"/>
                </a:lnTo>
                <a:lnTo>
                  <a:pt x="1854990" y="167858"/>
                </a:lnTo>
                <a:lnTo>
                  <a:pt x="1854990" y="79777"/>
                </a:lnTo>
                <a:lnTo>
                  <a:pt x="2054408" y="79777"/>
                </a:lnTo>
                <a:lnTo>
                  <a:pt x="2054408" y="68699"/>
                </a:lnTo>
                <a:lnTo>
                  <a:pt x="1985719" y="0"/>
                </a:lnTo>
                <a:close/>
              </a:path>
              <a:path w="3759200" h="753745">
                <a:moveTo>
                  <a:pt x="1999914" y="247615"/>
                </a:moveTo>
                <a:lnTo>
                  <a:pt x="1905376" y="247615"/>
                </a:lnTo>
                <a:lnTo>
                  <a:pt x="1970746" y="376690"/>
                </a:lnTo>
                <a:lnTo>
                  <a:pt x="2065476" y="376690"/>
                </a:lnTo>
                <a:lnTo>
                  <a:pt x="1999914" y="247615"/>
                </a:lnTo>
                <a:close/>
              </a:path>
              <a:path w="3759200" h="753745">
                <a:moveTo>
                  <a:pt x="2054408" y="79777"/>
                </a:moveTo>
                <a:lnTo>
                  <a:pt x="1949144" y="79777"/>
                </a:lnTo>
                <a:lnTo>
                  <a:pt x="1965762" y="96394"/>
                </a:lnTo>
                <a:lnTo>
                  <a:pt x="1965762" y="151241"/>
                </a:lnTo>
                <a:lnTo>
                  <a:pt x="1949710" y="167858"/>
                </a:lnTo>
                <a:lnTo>
                  <a:pt x="2054408" y="167858"/>
                </a:lnTo>
                <a:lnTo>
                  <a:pt x="2054408" y="79777"/>
                </a:lnTo>
                <a:close/>
              </a:path>
              <a:path w="3759200" h="753745">
                <a:moveTo>
                  <a:pt x="2367927" y="0"/>
                </a:moveTo>
                <a:lnTo>
                  <a:pt x="2167389" y="0"/>
                </a:lnTo>
                <a:lnTo>
                  <a:pt x="2098690" y="68699"/>
                </a:lnTo>
                <a:lnTo>
                  <a:pt x="2098690" y="156780"/>
                </a:lnTo>
                <a:lnTo>
                  <a:pt x="2138018" y="203847"/>
                </a:lnTo>
                <a:lnTo>
                  <a:pt x="2287040" y="244840"/>
                </a:lnTo>
                <a:lnTo>
                  <a:pt x="2287040" y="280305"/>
                </a:lnTo>
                <a:lnTo>
                  <a:pt x="2270423" y="296922"/>
                </a:lnTo>
                <a:lnTo>
                  <a:pt x="2090931" y="296922"/>
                </a:lnTo>
                <a:lnTo>
                  <a:pt x="2090931" y="376690"/>
                </a:lnTo>
                <a:lnTo>
                  <a:pt x="2306976" y="376690"/>
                </a:lnTo>
                <a:lnTo>
                  <a:pt x="2375665" y="308001"/>
                </a:lnTo>
                <a:lnTo>
                  <a:pt x="2375665" y="219920"/>
                </a:lnTo>
                <a:lnTo>
                  <a:pt x="2336347" y="172832"/>
                </a:lnTo>
                <a:lnTo>
                  <a:pt x="2187347" y="131859"/>
                </a:lnTo>
                <a:lnTo>
                  <a:pt x="2187347" y="96394"/>
                </a:lnTo>
                <a:lnTo>
                  <a:pt x="2203943" y="79777"/>
                </a:lnTo>
                <a:lnTo>
                  <a:pt x="2367927" y="79777"/>
                </a:lnTo>
                <a:lnTo>
                  <a:pt x="2367927" y="0"/>
                </a:lnTo>
                <a:close/>
              </a:path>
              <a:path w="3759200" h="753745">
                <a:moveTo>
                  <a:pt x="2605543" y="79777"/>
                </a:moveTo>
                <a:lnTo>
                  <a:pt x="2516907" y="79777"/>
                </a:lnTo>
                <a:lnTo>
                  <a:pt x="2516907" y="376690"/>
                </a:lnTo>
                <a:lnTo>
                  <a:pt x="2605543" y="376690"/>
                </a:lnTo>
                <a:lnTo>
                  <a:pt x="2605543" y="79777"/>
                </a:lnTo>
                <a:close/>
              </a:path>
              <a:path w="3759200" h="753745">
                <a:moveTo>
                  <a:pt x="2710797" y="0"/>
                </a:moveTo>
                <a:lnTo>
                  <a:pt x="2411664" y="0"/>
                </a:lnTo>
                <a:lnTo>
                  <a:pt x="2411664" y="79777"/>
                </a:lnTo>
                <a:lnTo>
                  <a:pt x="2710797" y="79777"/>
                </a:lnTo>
                <a:lnTo>
                  <a:pt x="2710797" y="0"/>
                </a:lnTo>
                <a:close/>
              </a:path>
              <a:path w="3759200" h="753745">
                <a:moveTo>
                  <a:pt x="2801202" y="0"/>
                </a:moveTo>
                <a:lnTo>
                  <a:pt x="2755214" y="0"/>
                </a:lnTo>
                <a:lnTo>
                  <a:pt x="2755214" y="376690"/>
                </a:lnTo>
                <a:lnTo>
                  <a:pt x="2792323" y="376690"/>
                </a:lnTo>
                <a:lnTo>
                  <a:pt x="2792323" y="57066"/>
                </a:lnTo>
                <a:lnTo>
                  <a:pt x="2835820" y="57066"/>
                </a:lnTo>
                <a:lnTo>
                  <a:pt x="2801202" y="0"/>
                </a:lnTo>
                <a:close/>
              </a:path>
              <a:path w="3759200" h="753745">
                <a:moveTo>
                  <a:pt x="2835820" y="57066"/>
                </a:moveTo>
                <a:lnTo>
                  <a:pt x="2792323" y="57066"/>
                </a:lnTo>
                <a:lnTo>
                  <a:pt x="2986212" y="376690"/>
                </a:lnTo>
                <a:lnTo>
                  <a:pt x="3032200" y="376690"/>
                </a:lnTo>
                <a:lnTo>
                  <a:pt x="3032200" y="319623"/>
                </a:lnTo>
                <a:lnTo>
                  <a:pt x="2995092" y="319623"/>
                </a:lnTo>
                <a:lnTo>
                  <a:pt x="2835820" y="57066"/>
                </a:lnTo>
                <a:close/>
              </a:path>
              <a:path w="3759200" h="753745">
                <a:moveTo>
                  <a:pt x="3032200" y="0"/>
                </a:moveTo>
                <a:lnTo>
                  <a:pt x="2995092" y="0"/>
                </a:lnTo>
                <a:lnTo>
                  <a:pt x="2995092" y="319623"/>
                </a:lnTo>
                <a:lnTo>
                  <a:pt x="3032200" y="319623"/>
                </a:lnTo>
                <a:lnTo>
                  <a:pt x="3032200" y="0"/>
                </a:lnTo>
                <a:close/>
              </a:path>
              <a:path w="3759200" h="753745">
                <a:moveTo>
                  <a:pt x="3323123" y="0"/>
                </a:moveTo>
                <a:lnTo>
                  <a:pt x="3076618" y="0"/>
                </a:lnTo>
                <a:lnTo>
                  <a:pt x="3076618" y="376690"/>
                </a:lnTo>
                <a:lnTo>
                  <a:pt x="3323123" y="376690"/>
                </a:lnTo>
                <a:lnTo>
                  <a:pt x="3323123" y="342356"/>
                </a:lnTo>
                <a:lnTo>
                  <a:pt x="3113727" y="342356"/>
                </a:lnTo>
                <a:lnTo>
                  <a:pt x="3113727" y="198329"/>
                </a:lnTo>
                <a:lnTo>
                  <a:pt x="3287104" y="198329"/>
                </a:lnTo>
                <a:lnTo>
                  <a:pt x="3287104" y="163974"/>
                </a:lnTo>
                <a:lnTo>
                  <a:pt x="3113727" y="163974"/>
                </a:lnTo>
                <a:lnTo>
                  <a:pt x="3113727" y="34354"/>
                </a:lnTo>
                <a:lnTo>
                  <a:pt x="3323123" y="34354"/>
                </a:lnTo>
                <a:lnTo>
                  <a:pt x="3323123" y="0"/>
                </a:lnTo>
                <a:close/>
              </a:path>
            </a:pathLst>
          </a:custGeom>
          <a:solidFill>
            <a:srgbClr val="000000"/>
          </a:solidFill>
        </p:spPr>
        <p:txBody>
          <a:bodyPr wrap="square" lIns="0" tIns="0" rIns="0" bIns="0" rtlCol="0"/>
          <a:lstStyle/>
          <a:p>
            <a:pPr defTabSz="554401"/>
            <a:endParaRPr sz="1091">
              <a:solidFill>
                <a:prstClr val="black"/>
              </a:solidFill>
              <a:latin typeface="Calibri"/>
            </a:endParaRPr>
          </a:p>
        </p:txBody>
      </p:sp>
      <p:sp>
        <p:nvSpPr>
          <p:cNvPr id="36" name="object 36"/>
          <p:cNvSpPr txBox="1">
            <a:spLocks noGrp="1"/>
          </p:cNvSpPr>
          <p:nvPr>
            <p:ph type="ftr" sz="quarter" idx="5"/>
          </p:nvPr>
        </p:nvSpPr>
        <p:spPr>
          <a:prstGeom prst="rect">
            <a:avLst/>
          </a:prstGeom>
        </p:spPr>
        <p:txBody>
          <a:bodyPr vert="horz" wrap="square" lIns="0" tIns="0" rIns="0" bIns="0" rtlCol="0">
            <a:spAutoFit/>
          </a:bodyPr>
          <a:lstStyle/>
          <a:p>
            <a:pPr marL="7700" defTabSz="554401">
              <a:lnSpc>
                <a:spcPts val="600"/>
              </a:lnSpc>
            </a:pPr>
            <a:r>
              <a:rPr spc="-3" dirty="0"/>
              <a:t>©2018 </a:t>
            </a:r>
            <a:r>
              <a:rPr spc="-18" dirty="0"/>
              <a:t>AT&amp;T </a:t>
            </a:r>
            <a:r>
              <a:rPr dirty="0"/>
              <a:t>Intellectual Property.FirstNet, First </a:t>
            </a:r>
            <a:r>
              <a:rPr spc="3" dirty="0"/>
              <a:t>Responder Network </a:t>
            </a:r>
            <a:r>
              <a:rPr dirty="0"/>
              <a:t>Authority, </a:t>
            </a:r>
            <a:r>
              <a:rPr spc="3" dirty="0"/>
              <a:t>and </a:t>
            </a:r>
            <a:r>
              <a:rPr dirty="0"/>
              <a:t>FirstNet </a:t>
            </a:r>
            <a:r>
              <a:rPr spc="3" dirty="0"/>
              <a:t>logo </a:t>
            </a:r>
            <a:r>
              <a:rPr dirty="0"/>
              <a:t>are registered trademarks </a:t>
            </a:r>
            <a:r>
              <a:rPr spc="3" dirty="0"/>
              <a:t>and </a:t>
            </a:r>
            <a:r>
              <a:rPr spc="6" dirty="0"/>
              <a:t>service</a:t>
            </a:r>
            <a:r>
              <a:rPr spc="9" dirty="0"/>
              <a:t> </a:t>
            </a:r>
            <a:r>
              <a:rPr spc="3" dirty="0"/>
              <a:t>marks</a:t>
            </a:r>
          </a:p>
          <a:p>
            <a:pPr marL="7700" defTabSz="554401">
              <a:lnSpc>
                <a:spcPts val="652"/>
              </a:lnSpc>
            </a:pPr>
            <a:r>
              <a:rPr dirty="0"/>
              <a:t>of FirstNet, </a:t>
            </a:r>
            <a:r>
              <a:rPr spc="3" dirty="0"/>
              <a:t>an independent </a:t>
            </a:r>
            <a:r>
              <a:rPr dirty="0"/>
              <a:t>authority within the </a:t>
            </a:r>
            <a:r>
              <a:rPr spc="-3" dirty="0"/>
              <a:t>U.S. </a:t>
            </a:r>
            <a:r>
              <a:rPr spc="3" dirty="0"/>
              <a:t>Department </a:t>
            </a:r>
            <a:r>
              <a:rPr dirty="0"/>
              <a:t>of </a:t>
            </a:r>
            <a:r>
              <a:rPr spc="3" dirty="0"/>
              <a:t>Commerce. </a:t>
            </a:r>
            <a:r>
              <a:rPr dirty="0"/>
              <a:t>All other </a:t>
            </a:r>
            <a:r>
              <a:rPr spc="3" dirty="0"/>
              <a:t>marks </a:t>
            </a:r>
            <a:r>
              <a:rPr dirty="0"/>
              <a:t>are the </a:t>
            </a:r>
            <a:r>
              <a:rPr spc="6" dirty="0"/>
              <a:t>property </a:t>
            </a:r>
            <a:r>
              <a:rPr dirty="0"/>
              <a:t>of their respective</a:t>
            </a:r>
            <a:r>
              <a:rPr spc="100" dirty="0"/>
              <a:t> </a:t>
            </a:r>
            <a:r>
              <a:rPr dirty="0"/>
              <a:t>owners.</a:t>
            </a:r>
          </a:p>
        </p:txBody>
      </p:sp>
    </p:spTree>
    <p:extLst>
      <p:ext uri="{BB962C8B-B14F-4D97-AF65-F5344CB8AC3E}">
        <p14:creationId xmlns:p14="http://schemas.microsoft.com/office/powerpoint/2010/main" val="2726628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12CB907E-C602-C34B-93F7-CA9E40714286}" type="slidenum">
              <a:rPr lang="en-US" smtClean="0"/>
              <a:pPr/>
              <a:t>4</a:t>
            </a:fld>
            <a:r>
              <a:rPr lang="en-US" dirty="0"/>
              <a:t> </a:t>
            </a:r>
          </a:p>
        </p:txBody>
      </p:sp>
      <p:sp>
        <p:nvSpPr>
          <p:cNvPr id="3" name="Title 2"/>
          <p:cNvSpPr>
            <a:spLocks noGrp="1"/>
          </p:cNvSpPr>
          <p:nvPr>
            <p:ph type="title"/>
          </p:nvPr>
        </p:nvSpPr>
        <p:spPr>
          <a:xfrm>
            <a:off x="423155" y="283935"/>
            <a:ext cx="11209064" cy="342206"/>
          </a:xfrm>
        </p:spPr>
        <p:txBody>
          <a:bodyPr/>
          <a:lstStyle/>
          <a:p>
            <a:r>
              <a:rPr lang="en-US" sz="3599" dirty="0"/>
              <a:t>Innovative Public-Private Partnership </a:t>
            </a:r>
          </a:p>
        </p:txBody>
      </p:sp>
      <p:pic>
        <p:nvPicPr>
          <p:cNvPr id="10" name="Picture 9"/>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17000" contrast="11000"/>
                    </a14:imgEffect>
                  </a14:imgLayer>
                </a14:imgProps>
              </a:ext>
              <a:ext uri="{28A0092B-C50C-407E-A947-70E740481C1C}">
                <a14:useLocalDpi xmlns:a14="http://schemas.microsoft.com/office/drawing/2010/main"/>
              </a:ext>
            </a:extLst>
          </a:blip>
          <a:srcRect/>
          <a:stretch/>
        </p:blipFill>
        <p:spPr>
          <a:xfrm>
            <a:off x="-1" y="915293"/>
            <a:ext cx="12188826" cy="4561287"/>
          </a:xfrm>
          <a:prstGeom prst="rect">
            <a:avLst/>
          </a:prstGeom>
          <a:blipFill dpi="0" rotWithShape="1">
            <a:blip r:embed="rId5">
              <a:alphaModFix amt="52000"/>
            </a:blip>
            <a:srcRect/>
            <a:tile tx="0" ty="0" sx="100000" sy="100000" flip="none" algn="tl"/>
          </a:blipFill>
        </p:spPr>
      </p:pic>
      <p:sp>
        <p:nvSpPr>
          <p:cNvPr id="11" name="Rectangle 10"/>
          <p:cNvSpPr/>
          <p:nvPr/>
        </p:nvSpPr>
        <p:spPr>
          <a:xfrm>
            <a:off x="0" y="5476580"/>
            <a:ext cx="12188825" cy="138142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a:p>
        </p:txBody>
      </p:sp>
      <p:sp>
        <p:nvSpPr>
          <p:cNvPr id="12" name="TextBox 11"/>
          <p:cNvSpPr txBox="1"/>
          <p:nvPr/>
        </p:nvSpPr>
        <p:spPr>
          <a:xfrm>
            <a:off x="537162" y="5618495"/>
            <a:ext cx="7448203" cy="491958"/>
          </a:xfrm>
          <a:prstGeom prst="rect">
            <a:avLst/>
          </a:prstGeom>
          <a:noFill/>
          <a:ln>
            <a:noFill/>
          </a:ln>
        </p:spPr>
        <p:txBody>
          <a:bodyPr wrap="square" lIns="0" tIns="0" rIns="0" bIns="0" rtlCol="0" anchor="ctr">
            <a:noAutofit/>
          </a:bodyPr>
          <a:lstStyle/>
          <a:p>
            <a:r>
              <a:rPr lang="en-US" sz="2000" i="1" dirty="0">
                <a:solidFill>
                  <a:schemeClr val="bg1"/>
                </a:solidFill>
              </a:rPr>
              <a:t>Purpose Built: Creating an infrastructure dedicated to public safety</a:t>
            </a:r>
          </a:p>
        </p:txBody>
      </p:sp>
      <p:sp>
        <p:nvSpPr>
          <p:cNvPr id="49" name="Freeform 48"/>
          <p:cNvSpPr>
            <a:spLocks noChangeAspect="1"/>
          </p:cNvSpPr>
          <p:nvPr/>
        </p:nvSpPr>
        <p:spPr>
          <a:xfrm>
            <a:off x="6071473" y="2060204"/>
            <a:ext cx="682105" cy="2393750"/>
          </a:xfrm>
          <a:custGeom>
            <a:avLst/>
            <a:gdLst>
              <a:gd name="connsiteX0" fmla="*/ 341053 w 682105"/>
              <a:gd name="connsiteY0" fmla="*/ 0 h 2393750"/>
              <a:gd name="connsiteX1" fmla="*/ 406197 w 682105"/>
              <a:gd name="connsiteY1" fmla="*/ 107231 h 2393750"/>
              <a:gd name="connsiteX2" fmla="*/ 682105 w 682105"/>
              <a:gd name="connsiteY2" fmla="*/ 1196875 h 2393750"/>
              <a:gd name="connsiteX3" fmla="*/ 406197 w 682105"/>
              <a:gd name="connsiteY3" fmla="*/ 2286519 h 2393750"/>
              <a:gd name="connsiteX4" fmla="*/ 341053 w 682105"/>
              <a:gd name="connsiteY4" fmla="*/ 2393750 h 2393750"/>
              <a:gd name="connsiteX5" fmla="*/ 275908 w 682105"/>
              <a:gd name="connsiteY5" fmla="*/ 2286519 h 2393750"/>
              <a:gd name="connsiteX6" fmla="*/ 0 w 682105"/>
              <a:gd name="connsiteY6" fmla="*/ 1196875 h 2393750"/>
              <a:gd name="connsiteX7" fmla="*/ 275908 w 682105"/>
              <a:gd name="connsiteY7" fmla="*/ 107231 h 2393750"/>
              <a:gd name="connsiteX8" fmla="*/ 341053 w 682105"/>
              <a:gd name="connsiteY8" fmla="*/ 0 h 239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105" h="2393750">
                <a:moveTo>
                  <a:pt x="341053" y="0"/>
                </a:moveTo>
                <a:lnTo>
                  <a:pt x="406197" y="107231"/>
                </a:lnTo>
                <a:cubicBezTo>
                  <a:pt x="582156" y="431142"/>
                  <a:pt x="682105" y="802336"/>
                  <a:pt x="682105" y="1196875"/>
                </a:cubicBezTo>
                <a:cubicBezTo>
                  <a:pt x="682105" y="1591414"/>
                  <a:pt x="582156" y="1962608"/>
                  <a:pt x="406197" y="2286519"/>
                </a:cubicBezTo>
                <a:lnTo>
                  <a:pt x="341053" y="2393750"/>
                </a:lnTo>
                <a:lnTo>
                  <a:pt x="275908" y="2286519"/>
                </a:lnTo>
                <a:cubicBezTo>
                  <a:pt x="99949" y="1962608"/>
                  <a:pt x="0" y="1591414"/>
                  <a:pt x="0" y="1196875"/>
                </a:cubicBezTo>
                <a:cubicBezTo>
                  <a:pt x="0" y="802336"/>
                  <a:pt x="99949" y="431142"/>
                  <a:pt x="275908" y="107231"/>
                </a:cubicBezTo>
                <a:lnTo>
                  <a:pt x="341053" y="0"/>
                </a:lnTo>
                <a:close/>
              </a:path>
            </a:pathLst>
          </a:custGeom>
          <a:solidFill>
            <a:schemeClr val="tx1">
              <a:lumMod val="60000"/>
              <a:lumOff val="40000"/>
              <a:alpha val="65000"/>
            </a:schemeClr>
          </a:solidFill>
          <a:scene3d>
            <a:camera prst="orthographicFront"/>
            <a:lightRig rig="flat" dir="t"/>
          </a:scene3d>
          <a:sp3d prstMaterial="plastic">
            <a:bevelT w="120900" h="88900"/>
            <a:bevelB w="88900" h="31750" prst="angle"/>
          </a:sp3d>
        </p:spPr>
        <p:style>
          <a:lnRef idx="0">
            <a:schemeClr val="dk1">
              <a:shade val="80000"/>
              <a:hueOff val="0"/>
              <a:satOff val="0"/>
              <a:lumOff val="0"/>
              <a:alphaOff val="0"/>
            </a:schemeClr>
          </a:lnRef>
          <a:fillRef idx="1">
            <a:schemeClr val="lt1">
              <a:alpha val="50000"/>
              <a:hueOff val="0"/>
              <a:satOff val="0"/>
              <a:lumOff val="0"/>
              <a:alphaOff val="0"/>
            </a:schemeClr>
          </a:fillRef>
          <a:effectRef idx="1">
            <a:schemeClr val="lt1">
              <a:alpha val="50000"/>
              <a:hueOff val="0"/>
              <a:satOff val="0"/>
              <a:lumOff val="0"/>
              <a:alphaOff val="0"/>
            </a:schemeClr>
          </a:effectRef>
          <a:fontRef idx="minor">
            <a:schemeClr val="tx1"/>
          </a:fontRef>
        </p:style>
        <p:txBody>
          <a:bodyPr spcFirstLastPara="0" vert="horz" wrap="square" lIns="674710" tIns="674742" rIns="674710" bIns="674742" numCol="1" spcCol="1270" anchor="ctr" anchorCtr="0">
            <a:noAutofit/>
          </a:bodyPr>
          <a:lstStyle/>
          <a:p>
            <a:pPr lvl="0" algn="ctr" defTabSz="2622550">
              <a:lnSpc>
                <a:spcPct val="90000"/>
              </a:lnSpc>
              <a:spcBef>
                <a:spcPct val="0"/>
              </a:spcBef>
              <a:spcAft>
                <a:spcPct val="35000"/>
              </a:spcAft>
            </a:pPr>
            <a:endParaRPr lang="en-US" sz="5900" kern="1200" dirty="0">
              <a:solidFill>
                <a:schemeClr val="bg1"/>
              </a:solidFill>
            </a:endParaRPr>
          </a:p>
        </p:txBody>
      </p:sp>
      <p:sp>
        <p:nvSpPr>
          <p:cNvPr id="48" name="Freeform 47"/>
          <p:cNvSpPr>
            <a:spLocks noChangeAspect="1"/>
          </p:cNvSpPr>
          <p:nvPr/>
        </p:nvSpPr>
        <p:spPr>
          <a:xfrm>
            <a:off x="2181577" y="971079"/>
            <a:ext cx="4230948" cy="4572000"/>
          </a:xfrm>
          <a:custGeom>
            <a:avLst/>
            <a:gdLst>
              <a:gd name="connsiteX0" fmla="*/ 2286000 w 4230948"/>
              <a:gd name="connsiteY0" fmla="*/ 0 h 4572000"/>
              <a:gd name="connsiteX1" fmla="*/ 4181587 w 4230948"/>
              <a:gd name="connsiteY1" fmla="*/ 1007875 h 4572000"/>
              <a:gd name="connsiteX2" fmla="*/ 4230948 w 4230948"/>
              <a:gd name="connsiteY2" fmla="*/ 1089125 h 4572000"/>
              <a:gd name="connsiteX3" fmla="*/ 4165803 w 4230948"/>
              <a:gd name="connsiteY3" fmla="*/ 1196356 h 4572000"/>
              <a:gd name="connsiteX4" fmla="*/ 3889895 w 4230948"/>
              <a:gd name="connsiteY4" fmla="*/ 2286000 h 4572000"/>
              <a:gd name="connsiteX5" fmla="*/ 4165803 w 4230948"/>
              <a:gd name="connsiteY5" fmla="*/ 3375644 h 4572000"/>
              <a:gd name="connsiteX6" fmla="*/ 4230948 w 4230948"/>
              <a:gd name="connsiteY6" fmla="*/ 3482875 h 4572000"/>
              <a:gd name="connsiteX7" fmla="*/ 4181587 w 4230948"/>
              <a:gd name="connsiteY7" fmla="*/ 3564125 h 4572000"/>
              <a:gd name="connsiteX8" fmla="*/ 2286000 w 4230948"/>
              <a:gd name="connsiteY8" fmla="*/ 4572000 h 4572000"/>
              <a:gd name="connsiteX9" fmla="*/ 0 w 4230948"/>
              <a:gd name="connsiteY9" fmla="*/ 2286000 h 4572000"/>
              <a:gd name="connsiteX10" fmla="*/ 2286000 w 4230948"/>
              <a:gd name="connsiteY10"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0948" h="4572000">
                <a:moveTo>
                  <a:pt x="2286000" y="0"/>
                </a:moveTo>
                <a:cubicBezTo>
                  <a:pt x="3075077" y="0"/>
                  <a:pt x="3770776" y="399795"/>
                  <a:pt x="4181587" y="1007875"/>
                </a:cubicBezTo>
                <a:lnTo>
                  <a:pt x="4230948" y="1089125"/>
                </a:lnTo>
                <a:lnTo>
                  <a:pt x="4165803" y="1196356"/>
                </a:lnTo>
                <a:cubicBezTo>
                  <a:pt x="3989844" y="1520267"/>
                  <a:pt x="3889895" y="1891461"/>
                  <a:pt x="3889895" y="2286000"/>
                </a:cubicBezTo>
                <a:cubicBezTo>
                  <a:pt x="3889895" y="2680539"/>
                  <a:pt x="3989844" y="3051733"/>
                  <a:pt x="4165803" y="3375644"/>
                </a:cubicBezTo>
                <a:lnTo>
                  <a:pt x="4230948" y="3482875"/>
                </a:lnTo>
                <a:lnTo>
                  <a:pt x="4181587" y="3564125"/>
                </a:lnTo>
                <a:cubicBezTo>
                  <a:pt x="3770776" y="4172205"/>
                  <a:pt x="3075077" y="4572000"/>
                  <a:pt x="2286000" y="4572000"/>
                </a:cubicBezTo>
                <a:cubicBezTo>
                  <a:pt x="1023477" y="4572000"/>
                  <a:pt x="0" y="3548524"/>
                  <a:pt x="0" y="2286000"/>
                </a:cubicBezTo>
                <a:cubicBezTo>
                  <a:pt x="0" y="1023476"/>
                  <a:pt x="1023477" y="0"/>
                  <a:pt x="2286000" y="0"/>
                </a:cubicBezTo>
                <a:close/>
              </a:path>
            </a:pathLst>
          </a:custGeom>
          <a:solidFill>
            <a:schemeClr val="tx1">
              <a:alpha val="65000"/>
            </a:schemeClr>
          </a:solidFill>
          <a:scene3d>
            <a:camera prst="orthographicFront"/>
            <a:lightRig rig="flat" dir="t"/>
          </a:scene3d>
          <a:sp3d prstMaterial="plastic">
            <a:bevelT w="120900" h="88900"/>
            <a:bevelB w="88900" h="31750" prst="angle"/>
          </a:sp3d>
        </p:spPr>
        <p:style>
          <a:lnRef idx="0">
            <a:schemeClr val="dk1">
              <a:shade val="80000"/>
              <a:hueOff val="0"/>
              <a:satOff val="0"/>
              <a:lumOff val="0"/>
              <a:alphaOff val="0"/>
            </a:schemeClr>
          </a:lnRef>
          <a:fillRef idx="1">
            <a:schemeClr val="lt1">
              <a:alpha val="50000"/>
              <a:hueOff val="0"/>
              <a:satOff val="0"/>
              <a:lumOff val="0"/>
              <a:alphaOff val="0"/>
            </a:schemeClr>
          </a:fillRef>
          <a:effectRef idx="1">
            <a:schemeClr val="lt1">
              <a:alpha val="50000"/>
              <a:hueOff val="0"/>
              <a:satOff val="0"/>
              <a:lumOff val="0"/>
              <a:alphaOff val="0"/>
            </a:schemeClr>
          </a:effectRef>
          <a:fontRef idx="minor">
            <a:schemeClr val="tx1"/>
          </a:fontRef>
        </p:style>
        <p:txBody>
          <a:bodyPr spcFirstLastPara="0" vert="horz" wrap="square" lIns="674710" tIns="674742" rIns="674710" bIns="674742" numCol="1" spcCol="1270" anchor="ctr" anchorCtr="0">
            <a:noAutofit/>
          </a:bodyPr>
          <a:lstStyle/>
          <a:p>
            <a:pPr lvl="0" algn="ctr" defTabSz="2622550">
              <a:lnSpc>
                <a:spcPct val="90000"/>
              </a:lnSpc>
              <a:spcBef>
                <a:spcPct val="0"/>
              </a:spcBef>
              <a:spcAft>
                <a:spcPct val="35000"/>
              </a:spcAft>
            </a:pPr>
            <a:endParaRPr lang="en-US" sz="5900" kern="1200" dirty="0">
              <a:solidFill>
                <a:schemeClr val="bg1"/>
              </a:solidFill>
            </a:endParaRPr>
          </a:p>
        </p:txBody>
      </p:sp>
      <p:sp>
        <p:nvSpPr>
          <p:cNvPr id="47" name="Freeform 46"/>
          <p:cNvSpPr>
            <a:spLocks noChangeAspect="1"/>
          </p:cNvSpPr>
          <p:nvPr/>
        </p:nvSpPr>
        <p:spPr>
          <a:xfrm>
            <a:off x="6412526" y="971079"/>
            <a:ext cx="4230947" cy="4572000"/>
          </a:xfrm>
          <a:custGeom>
            <a:avLst/>
            <a:gdLst>
              <a:gd name="connsiteX0" fmla="*/ 1944947 w 4230947"/>
              <a:gd name="connsiteY0" fmla="*/ 0 h 4572000"/>
              <a:gd name="connsiteX1" fmla="*/ 4230947 w 4230947"/>
              <a:gd name="connsiteY1" fmla="*/ 2286000 h 4572000"/>
              <a:gd name="connsiteX2" fmla="*/ 1944947 w 4230947"/>
              <a:gd name="connsiteY2" fmla="*/ 4572000 h 4572000"/>
              <a:gd name="connsiteX3" fmla="*/ 49360 w 4230947"/>
              <a:gd name="connsiteY3" fmla="*/ 3564125 h 4572000"/>
              <a:gd name="connsiteX4" fmla="*/ 0 w 4230947"/>
              <a:gd name="connsiteY4" fmla="*/ 3482875 h 4572000"/>
              <a:gd name="connsiteX5" fmla="*/ 65144 w 4230947"/>
              <a:gd name="connsiteY5" fmla="*/ 3375644 h 4572000"/>
              <a:gd name="connsiteX6" fmla="*/ 341052 w 4230947"/>
              <a:gd name="connsiteY6" fmla="*/ 2286000 h 4572000"/>
              <a:gd name="connsiteX7" fmla="*/ 65144 w 4230947"/>
              <a:gd name="connsiteY7" fmla="*/ 1196356 h 4572000"/>
              <a:gd name="connsiteX8" fmla="*/ 0 w 4230947"/>
              <a:gd name="connsiteY8" fmla="*/ 1089125 h 4572000"/>
              <a:gd name="connsiteX9" fmla="*/ 49360 w 4230947"/>
              <a:gd name="connsiteY9" fmla="*/ 1007875 h 4572000"/>
              <a:gd name="connsiteX10" fmla="*/ 1944947 w 4230947"/>
              <a:gd name="connsiteY10"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0947" h="4572000">
                <a:moveTo>
                  <a:pt x="1944947" y="0"/>
                </a:moveTo>
                <a:cubicBezTo>
                  <a:pt x="3207470" y="0"/>
                  <a:pt x="4230947" y="1023476"/>
                  <a:pt x="4230947" y="2286000"/>
                </a:cubicBezTo>
                <a:cubicBezTo>
                  <a:pt x="4230947" y="3548524"/>
                  <a:pt x="3207470" y="4572000"/>
                  <a:pt x="1944947" y="4572000"/>
                </a:cubicBezTo>
                <a:cubicBezTo>
                  <a:pt x="1155870" y="4572000"/>
                  <a:pt x="460171" y="4172205"/>
                  <a:pt x="49360" y="3564125"/>
                </a:cubicBezTo>
                <a:lnTo>
                  <a:pt x="0" y="3482875"/>
                </a:lnTo>
                <a:lnTo>
                  <a:pt x="65144" y="3375644"/>
                </a:lnTo>
                <a:cubicBezTo>
                  <a:pt x="241103" y="3051733"/>
                  <a:pt x="341052" y="2680539"/>
                  <a:pt x="341052" y="2286000"/>
                </a:cubicBezTo>
                <a:cubicBezTo>
                  <a:pt x="341052" y="1891461"/>
                  <a:pt x="241103" y="1520267"/>
                  <a:pt x="65144" y="1196356"/>
                </a:cubicBezTo>
                <a:lnTo>
                  <a:pt x="0" y="1089125"/>
                </a:lnTo>
                <a:lnTo>
                  <a:pt x="49360" y="1007875"/>
                </a:lnTo>
                <a:cubicBezTo>
                  <a:pt x="460171" y="399795"/>
                  <a:pt x="1155870" y="0"/>
                  <a:pt x="1944947" y="0"/>
                </a:cubicBezTo>
                <a:close/>
              </a:path>
            </a:pathLst>
          </a:custGeom>
          <a:solidFill>
            <a:schemeClr val="accent4">
              <a:lumMod val="75000"/>
              <a:alpha val="65000"/>
            </a:schemeClr>
          </a:solidFill>
          <a:scene3d>
            <a:camera prst="orthographicFront"/>
            <a:lightRig rig="flat" dir="t"/>
          </a:scene3d>
          <a:sp3d prstMaterial="plastic">
            <a:bevelT w="120900" h="88900"/>
            <a:bevelB w="88900" h="31750" prst="angle"/>
          </a:sp3d>
        </p:spPr>
        <p:style>
          <a:lnRef idx="0">
            <a:schemeClr val="dk1">
              <a:shade val="80000"/>
              <a:hueOff val="0"/>
              <a:satOff val="0"/>
              <a:lumOff val="0"/>
              <a:alphaOff val="0"/>
            </a:schemeClr>
          </a:lnRef>
          <a:fillRef idx="1">
            <a:schemeClr val="lt1">
              <a:alpha val="50000"/>
              <a:hueOff val="0"/>
              <a:satOff val="0"/>
              <a:lumOff val="0"/>
              <a:alphaOff val="0"/>
            </a:schemeClr>
          </a:fillRef>
          <a:effectRef idx="1">
            <a:schemeClr val="lt1">
              <a:alpha val="50000"/>
              <a:hueOff val="0"/>
              <a:satOff val="0"/>
              <a:lumOff val="0"/>
              <a:alphaOff val="0"/>
            </a:schemeClr>
          </a:effectRef>
          <a:fontRef idx="minor">
            <a:schemeClr val="tx1"/>
          </a:fontRef>
        </p:style>
        <p:txBody>
          <a:bodyPr spcFirstLastPara="0" vert="horz" wrap="square" lIns="674710" tIns="674742" rIns="674710" bIns="674742" numCol="1" spcCol="1270" anchor="ctr" anchorCtr="0">
            <a:noAutofit/>
          </a:bodyPr>
          <a:lstStyle/>
          <a:p>
            <a:pPr lvl="0" algn="ctr" defTabSz="2622550">
              <a:lnSpc>
                <a:spcPct val="90000"/>
              </a:lnSpc>
              <a:spcBef>
                <a:spcPct val="0"/>
              </a:spcBef>
              <a:spcAft>
                <a:spcPct val="35000"/>
              </a:spcAft>
            </a:pPr>
            <a:endParaRPr lang="en-US" sz="5900" kern="1200" dirty="0">
              <a:solidFill>
                <a:schemeClr val="bg1"/>
              </a:solidFill>
            </a:endParaRPr>
          </a:p>
        </p:txBody>
      </p:sp>
      <p:sp>
        <p:nvSpPr>
          <p:cNvPr id="13" name="TextBox 12"/>
          <p:cNvSpPr txBox="1"/>
          <p:nvPr/>
        </p:nvSpPr>
        <p:spPr>
          <a:xfrm>
            <a:off x="3094386" y="2841443"/>
            <a:ext cx="2746383" cy="831273"/>
          </a:xfrm>
          <a:prstGeom prst="rect">
            <a:avLst/>
          </a:prstGeom>
          <a:noFill/>
          <a:ln>
            <a:noFill/>
          </a:ln>
        </p:spPr>
        <p:txBody>
          <a:bodyPr wrap="square" lIns="0" tIns="0" rIns="0" bIns="0" rtlCol="0">
            <a:noAutofit/>
          </a:bodyPr>
          <a:lstStyle/>
          <a:p>
            <a:r>
              <a:rPr lang="en-US" sz="6000" b="1" dirty="0">
                <a:solidFill>
                  <a:schemeClr val="bg1"/>
                </a:solidFill>
              </a:rPr>
              <a:t>FirstNet</a:t>
            </a:r>
          </a:p>
        </p:txBody>
      </p:sp>
      <p:sp>
        <p:nvSpPr>
          <p:cNvPr id="14" name="TextBox 13"/>
          <p:cNvSpPr txBox="1"/>
          <p:nvPr/>
        </p:nvSpPr>
        <p:spPr>
          <a:xfrm>
            <a:off x="7370197" y="2841443"/>
            <a:ext cx="1974550" cy="831273"/>
          </a:xfrm>
          <a:prstGeom prst="rect">
            <a:avLst/>
          </a:prstGeom>
          <a:noFill/>
          <a:ln>
            <a:noFill/>
          </a:ln>
        </p:spPr>
        <p:txBody>
          <a:bodyPr wrap="square" lIns="0" tIns="0" rIns="0" bIns="0" rtlCol="0">
            <a:noAutofit/>
          </a:bodyPr>
          <a:lstStyle/>
          <a:p>
            <a:r>
              <a:rPr lang="en-US" sz="6000" b="1" dirty="0">
                <a:solidFill>
                  <a:schemeClr val="bg1"/>
                </a:solidFill>
              </a:rPr>
              <a:t>AT&amp;T</a:t>
            </a:r>
          </a:p>
        </p:txBody>
      </p:sp>
      <p:sp>
        <p:nvSpPr>
          <p:cNvPr id="15" name="TextBox 14"/>
          <p:cNvSpPr txBox="1"/>
          <p:nvPr/>
        </p:nvSpPr>
        <p:spPr>
          <a:xfrm>
            <a:off x="4773320" y="2054066"/>
            <a:ext cx="947651" cy="631767"/>
          </a:xfrm>
          <a:prstGeom prst="rect">
            <a:avLst/>
          </a:prstGeom>
          <a:noFill/>
          <a:ln>
            <a:noFill/>
          </a:ln>
        </p:spPr>
        <p:txBody>
          <a:bodyPr wrap="square" lIns="0" tIns="0" rIns="0" bIns="0" rtlCol="0">
            <a:noAutofit/>
          </a:bodyPr>
          <a:lstStyle/>
          <a:p>
            <a:pPr algn="ctr"/>
            <a:r>
              <a:rPr lang="en-US" b="1" i="1" dirty="0">
                <a:solidFill>
                  <a:schemeClr val="bg1"/>
                </a:solidFill>
              </a:rPr>
              <a:t>20MHz Spectrum</a:t>
            </a:r>
          </a:p>
        </p:txBody>
      </p:sp>
      <p:sp>
        <p:nvSpPr>
          <p:cNvPr id="16" name="TextBox 15"/>
          <p:cNvSpPr txBox="1"/>
          <p:nvPr/>
        </p:nvSpPr>
        <p:spPr>
          <a:xfrm>
            <a:off x="2929878" y="2060049"/>
            <a:ext cx="1099445" cy="631767"/>
          </a:xfrm>
          <a:prstGeom prst="rect">
            <a:avLst/>
          </a:prstGeom>
          <a:noFill/>
          <a:ln>
            <a:noFill/>
          </a:ln>
        </p:spPr>
        <p:txBody>
          <a:bodyPr wrap="square" lIns="0" tIns="0" rIns="0" bIns="0" rtlCol="0">
            <a:noAutofit/>
          </a:bodyPr>
          <a:lstStyle/>
          <a:p>
            <a:pPr algn="ctr"/>
            <a:r>
              <a:rPr lang="en-US" b="1" i="1" dirty="0">
                <a:solidFill>
                  <a:schemeClr val="bg1"/>
                </a:solidFill>
              </a:rPr>
              <a:t>Customer</a:t>
            </a:r>
          </a:p>
          <a:p>
            <a:pPr algn="ctr"/>
            <a:r>
              <a:rPr lang="en-US" b="1" i="1" dirty="0">
                <a:solidFill>
                  <a:schemeClr val="bg1"/>
                </a:solidFill>
              </a:rPr>
              <a:t>experience</a:t>
            </a:r>
          </a:p>
        </p:txBody>
      </p:sp>
      <p:sp>
        <p:nvSpPr>
          <p:cNvPr id="17" name="TextBox 16"/>
          <p:cNvSpPr txBox="1"/>
          <p:nvPr/>
        </p:nvSpPr>
        <p:spPr>
          <a:xfrm>
            <a:off x="2896687" y="3976130"/>
            <a:ext cx="1526131" cy="631767"/>
          </a:xfrm>
          <a:prstGeom prst="rect">
            <a:avLst/>
          </a:prstGeom>
          <a:noFill/>
          <a:ln>
            <a:noFill/>
          </a:ln>
        </p:spPr>
        <p:txBody>
          <a:bodyPr wrap="square" lIns="0" tIns="0" rIns="0" bIns="0" rtlCol="0">
            <a:noAutofit/>
          </a:bodyPr>
          <a:lstStyle/>
          <a:p>
            <a:pPr algn="ctr"/>
            <a:r>
              <a:rPr lang="en-US" b="1" i="1" dirty="0">
                <a:solidFill>
                  <a:schemeClr val="bg1"/>
                </a:solidFill>
              </a:rPr>
              <a:t>Program</a:t>
            </a:r>
          </a:p>
          <a:p>
            <a:pPr algn="ctr"/>
            <a:r>
              <a:rPr lang="en-US" b="1" i="1" dirty="0">
                <a:solidFill>
                  <a:schemeClr val="bg1"/>
                </a:solidFill>
              </a:rPr>
              <a:t>management</a:t>
            </a:r>
          </a:p>
        </p:txBody>
      </p:sp>
      <p:sp>
        <p:nvSpPr>
          <p:cNvPr id="18" name="TextBox 17"/>
          <p:cNvSpPr txBox="1"/>
          <p:nvPr/>
        </p:nvSpPr>
        <p:spPr>
          <a:xfrm>
            <a:off x="4766892" y="4026005"/>
            <a:ext cx="947651" cy="631767"/>
          </a:xfrm>
          <a:prstGeom prst="rect">
            <a:avLst/>
          </a:prstGeom>
          <a:noFill/>
          <a:ln>
            <a:noFill/>
          </a:ln>
        </p:spPr>
        <p:txBody>
          <a:bodyPr wrap="square" lIns="0" tIns="0" rIns="0" bIns="0" rtlCol="0">
            <a:noAutofit/>
          </a:bodyPr>
          <a:lstStyle/>
          <a:p>
            <a:pPr algn="ctr"/>
            <a:r>
              <a:rPr lang="en-US" b="1" i="1" dirty="0">
                <a:solidFill>
                  <a:schemeClr val="bg1"/>
                </a:solidFill>
              </a:rPr>
              <a:t>Public</a:t>
            </a:r>
          </a:p>
          <a:p>
            <a:pPr algn="ctr"/>
            <a:r>
              <a:rPr lang="en-US" b="1" i="1" dirty="0">
                <a:solidFill>
                  <a:schemeClr val="bg1"/>
                </a:solidFill>
              </a:rPr>
              <a:t>safety</a:t>
            </a:r>
          </a:p>
        </p:txBody>
      </p:sp>
      <p:sp>
        <p:nvSpPr>
          <p:cNvPr id="19" name="TextBox 18"/>
          <p:cNvSpPr txBox="1"/>
          <p:nvPr/>
        </p:nvSpPr>
        <p:spPr>
          <a:xfrm>
            <a:off x="8885615" y="1929457"/>
            <a:ext cx="1149537" cy="802184"/>
          </a:xfrm>
          <a:prstGeom prst="rect">
            <a:avLst/>
          </a:prstGeom>
          <a:noFill/>
          <a:ln>
            <a:noFill/>
          </a:ln>
        </p:spPr>
        <p:txBody>
          <a:bodyPr wrap="square" lIns="0" tIns="0" rIns="0" bIns="0" rtlCol="0">
            <a:noAutofit/>
          </a:bodyPr>
          <a:lstStyle/>
          <a:p>
            <a:pPr algn="ctr"/>
            <a:r>
              <a:rPr lang="en-US" b="1" i="1" dirty="0">
                <a:solidFill>
                  <a:schemeClr val="bg1"/>
                </a:solidFill>
              </a:rPr>
              <a:t>Technology </a:t>
            </a:r>
          </a:p>
          <a:p>
            <a:pPr algn="ctr"/>
            <a:r>
              <a:rPr lang="en-US" b="1" i="1" dirty="0">
                <a:solidFill>
                  <a:schemeClr val="bg1"/>
                </a:solidFill>
              </a:rPr>
              <a:t>&amp;</a:t>
            </a:r>
          </a:p>
          <a:p>
            <a:pPr algn="ctr"/>
            <a:r>
              <a:rPr lang="en-US" b="1" i="1" dirty="0">
                <a:solidFill>
                  <a:schemeClr val="bg1"/>
                </a:solidFill>
              </a:rPr>
              <a:t>Innovation</a:t>
            </a:r>
          </a:p>
        </p:txBody>
      </p:sp>
      <p:sp>
        <p:nvSpPr>
          <p:cNvPr id="20" name="TextBox 19"/>
          <p:cNvSpPr txBox="1"/>
          <p:nvPr/>
        </p:nvSpPr>
        <p:spPr>
          <a:xfrm>
            <a:off x="6687965" y="1929457"/>
            <a:ext cx="1529349" cy="631767"/>
          </a:xfrm>
          <a:prstGeom prst="rect">
            <a:avLst/>
          </a:prstGeom>
          <a:noFill/>
          <a:ln>
            <a:noFill/>
          </a:ln>
        </p:spPr>
        <p:txBody>
          <a:bodyPr wrap="square" lIns="0" tIns="0" rIns="0" bIns="0" rtlCol="0">
            <a:noAutofit/>
          </a:bodyPr>
          <a:lstStyle/>
          <a:p>
            <a:pPr algn="ctr"/>
            <a:r>
              <a:rPr lang="en-US" b="1" i="1" dirty="0">
                <a:solidFill>
                  <a:schemeClr val="bg1"/>
                </a:solidFill>
              </a:rPr>
              <a:t>$180B in total</a:t>
            </a:r>
          </a:p>
          <a:p>
            <a:pPr algn="ctr"/>
            <a:r>
              <a:rPr lang="en-US" b="1" i="1" dirty="0">
                <a:solidFill>
                  <a:schemeClr val="bg1"/>
                </a:solidFill>
              </a:rPr>
              <a:t>AT&amp;T Network Assets</a:t>
            </a:r>
          </a:p>
        </p:txBody>
      </p:sp>
      <p:sp>
        <p:nvSpPr>
          <p:cNvPr id="21" name="TextBox 20"/>
          <p:cNvSpPr txBox="1"/>
          <p:nvPr/>
        </p:nvSpPr>
        <p:spPr>
          <a:xfrm>
            <a:off x="6853059" y="4047357"/>
            <a:ext cx="1364255" cy="583969"/>
          </a:xfrm>
          <a:prstGeom prst="rect">
            <a:avLst/>
          </a:prstGeom>
          <a:noFill/>
          <a:ln>
            <a:noFill/>
          </a:ln>
        </p:spPr>
        <p:txBody>
          <a:bodyPr wrap="square" lIns="0" tIns="0" rIns="0" bIns="0" rtlCol="0">
            <a:noAutofit/>
          </a:bodyPr>
          <a:lstStyle/>
          <a:p>
            <a:pPr algn="ctr"/>
            <a:r>
              <a:rPr lang="en-US" b="1" i="1" dirty="0">
                <a:solidFill>
                  <a:schemeClr val="bg1"/>
                </a:solidFill>
              </a:rPr>
              <a:t>Secured </a:t>
            </a:r>
          </a:p>
          <a:p>
            <a:pPr algn="ctr"/>
            <a:r>
              <a:rPr lang="en-US" b="1" i="1" dirty="0">
                <a:solidFill>
                  <a:schemeClr val="bg1"/>
                </a:solidFill>
              </a:rPr>
              <a:t>Network</a:t>
            </a:r>
          </a:p>
        </p:txBody>
      </p:sp>
      <p:sp>
        <p:nvSpPr>
          <p:cNvPr id="22" name="TextBox 21"/>
          <p:cNvSpPr txBox="1"/>
          <p:nvPr/>
        </p:nvSpPr>
        <p:spPr>
          <a:xfrm>
            <a:off x="8610600" y="4047357"/>
            <a:ext cx="1364255" cy="631767"/>
          </a:xfrm>
          <a:prstGeom prst="rect">
            <a:avLst/>
          </a:prstGeom>
          <a:noFill/>
          <a:ln>
            <a:noFill/>
          </a:ln>
        </p:spPr>
        <p:txBody>
          <a:bodyPr wrap="square" lIns="0" tIns="0" rIns="0" bIns="0" rtlCol="0">
            <a:noAutofit/>
          </a:bodyPr>
          <a:lstStyle/>
          <a:p>
            <a:pPr algn="ctr"/>
            <a:r>
              <a:rPr lang="en-US" b="1" i="1" dirty="0">
                <a:solidFill>
                  <a:schemeClr val="bg1"/>
                </a:solidFill>
              </a:rPr>
              <a:t>Telecom</a:t>
            </a:r>
          </a:p>
          <a:p>
            <a:pPr algn="ctr"/>
            <a:r>
              <a:rPr lang="en-US" b="1" i="1" dirty="0">
                <a:solidFill>
                  <a:schemeClr val="bg1"/>
                </a:solidFill>
              </a:rPr>
              <a:t>Expertise</a:t>
            </a:r>
          </a:p>
        </p:txBody>
      </p:sp>
      <p:sp>
        <p:nvSpPr>
          <p:cNvPr id="38" name="Slide Number Placeholder 1"/>
          <p:cNvSpPr txBox="1">
            <a:spLocks/>
          </p:cNvSpPr>
          <p:nvPr/>
        </p:nvSpPr>
        <p:spPr>
          <a:xfrm>
            <a:off x="493776" y="6400800"/>
            <a:ext cx="294066" cy="224790"/>
          </a:xfrm>
          <a:prstGeom prst="rect">
            <a:avLst/>
          </a:prstGeom>
        </p:spPr>
        <p:txBody>
          <a:bodyPr vert="horz" lIns="0" tIns="0" rIns="0" bIns="0" rtlCol="0" anchor="t"/>
          <a:lstStyle>
            <a:defPPr>
              <a:defRPr lang="en-US"/>
            </a:defPPr>
            <a:lvl1pPr marL="0" algn="l" defTabSz="457200" rtl="0" eaLnBrk="1" latinLnBrk="0" hangingPunct="1">
              <a:lnSpc>
                <a:spcPts val="1000"/>
              </a:lnSpc>
              <a:defRPr sz="800" b="0" kern="120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 </a:t>
            </a:r>
          </a:p>
        </p:txBody>
      </p:sp>
      <p:sp>
        <p:nvSpPr>
          <p:cNvPr id="41" name="TextBox 40"/>
          <p:cNvSpPr txBox="1"/>
          <p:nvPr/>
        </p:nvSpPr>
        <p:spPr>
          <a:xfrm>
            <a:off x="635930" y="6313988"/>
            <a:ext cx="9348775" cy="309063"/>
          </a:xfrm>
          <a:prstGeom prst="rect">
            <a:avLst/>
          </a:prstGeom>
          <a:noFill/>
          <a:ln>
            <a:noFill/>
          </a:ln>
        </p:spPr>
        <p:txBody>
          <a:bodyPr wrap="square" lIns="0" tIns="0" rIns="0" bIns="0" rtlCol="0">
            <a:noAutofit/>
          </a:bodyPr>
          <a:lstStyle/>
          <a:p>
            <a:r>
              <a:rPr lang="en-US" sz="900" i="1" kern="1200" dirty="0">
                <a:solidFill>
                  <a:schemeClr val="bg1"/>
                </a:solidFill>
                <a:effectLst/>
                <a:latin typeface="+mn-lt"/>
                <a:ea typeface="+mn-ea"/>
                <a:cs typeface="+mn-cs"/>
              </a:rPr>
              <a:t>© 2017 AT&amp;T intellectual property. All rights reserved. AT&amp;T and Globe Logo are registered trademarks and service marks of AT&amp;T Intellectual property. FirstNet, First Responder Network Authority and FirstNet logo are registered trademarks and service marks of FirstNet, an independent authority within the U.S. Department of Commerce. All other marks are the property of their respective owners. </a:t>
            </a:r>
            <a:endParaRPr lang="en-US" sz="900" kern="1200" dirty="0">
              <a:solidFill>
                <a:schemeClr val="bg1"/>
              </a:solidFill>
              <a:effectLst/>
              <a:latin typeface="+mn-lt"/>
              <a:ea typeface="+mn-ea"/>
              <a:cs typeface="+mn-cs"/>
            </a:endParaRPr>
          </a:p>
        </p:txBody>
      </p:sp>
      <p:pic>
        <p:nvPicPr>
          <p:cNvPr id="39" name="Picture 38">
            <a:extLst>
              <a:ext uri="{FF2B5EF4-FFF2-40B4-BE49-F238E27FC236}">
                <a16:creationId xmlns:a16="http://schemas.microsoft.com/office/drawing/2014/main" id="{E06EDBB6-7ADA-4CAD-BCAD-5AFFA1AB19E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02421" y="6230223"/>
            <a:ext cx="1850459" cy="537965"/>
          </a:xfrm>
          <a:prstGeom prst="rect">
            <a:avLst/>
          </a:prstGeom>
        </p:spPr>
      </p:pic>
    </p:spTree>
    <p:extLst>
      <p:ext uri="{BB962C8B-B14F-4D97-AF65-F5344CB8AC3E}">
        <p14:creationId xmlns:p14="http://schemas.microsoft.com/office/powerpoint/2010/main" val="627848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8661CE-2CFC-4CD2-BD68-9903342B44AD}"/>
              </a:ext>
            </a:extLst>
          </p:cNvPr>
          <p:cNvPicPr>
            <a:picLocks noChangeAspect="1"/>
          </p:cNvPicPr>
          <p:nvPr/>
        </p:nvPicPr>
        <p:blipFill>
          <a:blip r:embed="rId2"/>
          <a:stretch>
            <a:fillRect/>
          </a:stretch>
        </p:blipFill>
        <p:spPr>
          <a:xfrm>
            <a:off x="-34176" y="0"/>
            <a:ext cx="12292851" cy="6838877"/>
          </a:xfrm>
          <a:prstGeom prst="rect">
            <a:avLst/>
          </a:prstGeom>
        </p:spPr>
      </p:pic>
    </p:spTree>
    <p:extLst>
      <p:ext uri="{BB962C8B-B14F-4D97-AF65-F5344CB8AC3E}">
        <p14:creationId xmlns:p14="http://schemas.microsoft.com/office/powerpoint/2010/main" val="2962388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270395" y="5129652"/>
            <a:ext cx="3302455" cy="138452"/>
          </a:xfrm>
          <a:prstGeom prst="rect">
            <a:avLst/>
          </a:prstGeom>
        </p:spPr>
        <p:txBody>
          <a:bodyPr vert="horz" wrap="square" lIns="0" tIns="7700" rIns="0" bIns="0" rtlCol="0">
            <a:spAutoFit/>
          </a:bodyPr>
          <a:lstStyle/>
          <a:p>
            <a:pPr marL="7700" defTabSz="554401">
              <a:spcBef>
                <a:spcPts val="61"/>
              </a:spcBef>
            </a:pPr>
            <a:r>
              <a:rPr sz="849" spc="-6" dirty="0">
                <a:solidFill>
                  <a:prstClr val="black"/>
                </a:solidFill>
                <a:latin typeface="Arial"/>
                <a:cs typeface="Arial"/>
              </a:rPr>
              <a:t>*Priority </a:t>
            </a:r>
            <a:r>
              <a:rPr sz="849" spc="-3" dirty="0">
                <a:solidFill>
                  <a:prstClr val="black"/>
                </a:solidFill>
                <a:latin typeface="Arial"/>
                <a:cs typeface="Arial"/>
              </a:rPr>
              <a:t>is </a:t>
            </a:r>
            <a:r>
              <a:rPr sz="849" spc="-9" dirty="0">
                <a:solidFill>
                  <a:prstClr val="black"/>
                </a:solidFill>
                <a:latin typeface="Arial"/>
                <a:cs typeface="Arial"/>
              </a:rPr>
              <a:t>available </a:t>
            </a:r>
            <a:r>
              <a:rPr sz="849" spc="-6" dirty="0">
                <a:solidFill>
                  <a:prstClr val="black"/>
                </a:solidFill>
                <a:latin typeface="Arial"/>
                <a:cs typeface="Arial"/>
              </a:rPr>
              <a:t>to extended </a:t>
            </a:r>
            <a:r>
              <a:rPr sz="849" spc="-3" dirty="0">
                <a:solidFill>
                  <a:prstClr val="black"/>
                </a:solidFill>
                <a:latin typeface="Arial"/>
                <a:cs typeface="Arial"/>
              </a:rPr>
              <a:t>primary </a:t>
            </a:r>
            <a:r>
              <a:rPr sz="849" spc="-6" dirty="0">
                <a:solidFill>
                  <a:prstClr val="black"/>
                </a:solidFill>
                <a:latin typeface="Arial"/>
                <a:cs typeface="Arial"/>
              </a:rPr>
              <a:t>users through </a:t>
            </a:r>
            <a:r>
              <a:rPr sz="849" dirty="0">
                <a:solidFill>
                  <a:prstClr val="black"/>
                </a:solidFill>
                <a:latin typeface="Arial"/>
                <a:cs typeface="Arial"/>
              </a:rPr>
              <a:t>a </a:t>
            </a:r>
            <a:r>
              <a:rPr sz="849" spc="-6" dirty="0">
                <a:solidFill>
                  <a:prstClr val="black"/>
                </a:solidFill>
                <a:latin typeface="Arial"/>
                <a:cs typeface="Arial"/>
              </a:rPr>
              <a:t>monthly</a:t>
            </a:r>
            <a:r>
              <a:rPr sz="849" spc="30" dirty="0">
                <a:solidFill>
                  <a:prstClr val="black"/>
                </a:solidFill>
                <a:latin typeface="Arial"/>
                <a:cs typeface="Arial"/>
              </a:rPr>
              <a:t> </a:t>
            </a:r>
            <a:r>
              <a:rPr sz="849" spc="-12" dirty="0">
                <a:solidFill>
                  <a:prstClr val="black"/>
                </a:solidFill>
                <a:latin typeface="Arial"/>
                <a:cs typeface="Arial"/>
              </a:rPr>
              <a:t>fee.</a:t>
            </a:r>
            <a:endParaRPr sz="849">
              <a:solidFill>
                <a:prstClr val="black"/>
              </a:solidFill>
              <a:latin typeface="Arial"/>
              <a:cs typeface="Arial"/>
            </a:endParaRPr>
          </a:p>
        </p:txBody>
      </p:sp>
      <p:sp>
        <p:nvSpPr>
          <p:cNvPr id="5" name="object 5"/>
          <p:cNvSpPr txBox="1"/>
          <p:nvPr/>
        </p:nvSpPr>
        <p:spPr>
          <a:xfrm>
            <a:off x="1257076" y="2144253"/>
            <a:ext cx="2780792" cy="598477"/>
          </a:xfrm>
          <a:prstGeom prst="rect">
            <a:avLst/>
          </a:prstGeom>
          <a:solidFill>
            <a:srgbClr val="C7C8CA"/>
          </a:solidFill>
        </p:spPr>
        <p:txBody>
          <a:bodyPr vert="horz" wrap="square" lIns="0" tIns="59289" rIns="0" bIns="0" rtlCol="0">
            <a:spAutoFit/>
          </a:bodyPr>
          <a:lstStyle/>
          <a:p>
            <a:pPr marL="215600" marR="1071071" defTabSz="554401">
              <a:lnSpc>
                <a:spcPts val="2146"/>
              </a:lnSpc>
              <a:spcBef>
                <a:spcPts val="467"/>
              </a:spcBef>
            </a:pPr>
            <a:r>
              <a:rPr sz="2213" b="1" spc="3" dirty="0">
                <a:solidFill>
                  <a:prstClr val="black"/>
                </a:solidFill>
                <a:latin typeface="Brooklyn Bold"/>
                <a:cs typeface="Brooklyn Bold"/>
              </a:rPr>
              <a:t>QUALITY</a:t>
            </a:r>
            <a:r>
              <a:rPr sz="2213" b="1" spc="-58" dirty="0">
                <a:solidFill>
                  <a:prstClr val="black"/>
                </a:solidFill>
                <a:latin typeface="Brooklyn Bold"/>
                <a:cs typeface="Brooklyn Bold"/>
              </a:rPr>
              <a:t> </a:t>
            </a:r>
            <a:r>
              <a:rPr sz="2213" b="1" spc="3" dirty="0">
                <a:solidFill>
                  <a:prstClr val="black"/>
                </a:solidFill>
                <a:latin typeface="Brooklyn Bold"/>
                <a:cs typeface="Brooklyn Bold"/>
              </a:rPr>
              <a:t>OF  </a:t>
            </a:r>
            <a:r>
              <a:rPr sz="2213" b="1" spc="-3" dirty="0">
                <a:solidFill>
                  <a:prstClr val="black"/>
                </a:solidFill>
                <a:latin typeface="Brooklyn Bold"/>
                <a:cs typeface="Brooklyn Bold"/>
              </a:rPr>
              <a:t>SERVICE</a:t>
            </a:r>
            <a:endParaRPr sz="2213">
              <a:solidFill>
                <a:prstClr val="black"/>
              </a:solidFill>
              <a:latin typeface="Brooklyn Bold"/>
              <a:cs typeface="Brooklyn Bold"/>
            </a:endParaRPr>
          </a:p>
        </p:txBody>
      </p:sp>
      <p:sp>
        <p:nvSpPr>
          <p:cNvPr id="6" name="object 6"/>
          <p:cNvSpPr txBox="1"/>
          <p:nvPr/>
        </p:nvSpPr>
        <p:spPr>
          <a:xfrm>
            <a:off x="4292523" y="2413792"/>
            <a:ext cx="5448397" cy="367755"/>
          </a:xfrm>
          <a:prstGeom prst="rect">
            <a:avLst/>
          </a:prstGeom>
          <a:solidFill>
            <a:srgbClr val="000000"/>
          </a:solidFill>
        </p:spPr>
        <p:txBody>
          <a:bodyPr vert="horz" wrap="square" lIns="0" tIns="26949" rIns="0" bIns="0" rtlCol="0">
            <a:spAutoFit/>
          </a:bodyPr>
          <a:lstStyle/>
          <a:p>
            <a:pPr marL="279125" defTabSz="554401">
              <a:spcBef>
                <a:spcPts val="212"/>
              </a:spcBef>
            </a:pPr>
            <a:r>
              <a:rPr sz="2213" b="1" dirty="0">
                <a:solidFill>
                  <a:srgbClr val="C6C8C9"/>
                </a:solidFill>
                <a:latin typeface="Brooklyn Bold"/>
                <a:cs typeface="Brooklyn Bold"/>
              </a:rPr>
              <a:t>FIRST</a:t>
            </a:r>
            <a:r>
              <a:rPr sz="2213" b="1" spc="-24" dirty="0">
                <a:solidFill>
                  <a:srgbClr val="C6C8C9"/>
                </a:solidFill>
                <a:latin typeface="Brooklyn Bold"/>
                <a:cs typeface="Brooklyn Bold"/>
              </a:rPr>
              <a:t> </a:t>
            </a:r>
            <a:r>
              <a:rPr sz="2213" b="1" dirty="0">
                <a:solidFill>
                  <a:srgbClr val="C6C8C9"/>
                </a:solidFill>
                <a:latin typeface="Brooklyn Bold"/>
                <a:cs typeface="Brooklyn Bold"/>
              </a:rPr>
              <a:t>PRIORITY™</a:t>
            </a:r>
            <a:r>
              <a:rPr sz="2865" b="1" baseline="8818" dirty="0">
                <a:solidFill>
                  <a:srgbClr val="C6C8C9"/>
                </a:solidFill>
                <a:latin typeface="Brooklyn Bold"/>
                <a:cs typeface="Brooklyn Bold"/>
              </a:rPr>
              <a:t>*</a:t>
            </a:r>
            <a:endParaRPr sz="2865" baseline="8818">
              <a:solidFill>
                <a:prstClr val="black"/>
              </a:solidFill>
              <a:latin typeface="Brooklyn Bold"/>
              <a:cs typeface="Brooklyn Bold"/>
            </a:endParaRPr>
          </a:p>
        </p:txBody>
      </p:sp>
      <p:sp>
        <p:nvSpPr>
          <p:cNvPr id="7" name="object 7"/>
          <p:cNvSpPr/>
          <p:nvPr/>
        </p:nvSpPr>
        <p:spPr>
          <a:xfrm>
            <a:off x="4292523" y="2872759"/>
            <a:ext cx="5448397" cy="1538040"/>
          </a:xfrm>
          <a:custGeom>
            <a:avLst/>
            <a:gdLst/>
            <a:ahLst/>
            <a:cxnLst/>
            <a:rect l="l" t="t" r="r" b="b"/>
            <a:pathLst>
              <a:path w="8986519" h="2536825">
                <a:moveTo>
                  <a:pt x="0" y="2536310"/>
                </a:moveTo>
                <a:lnTo>
                  <a:pt x="8985904" y="2536310"/>
                </a:lnTo>
                <a:lnTo>
                  <a:pt x="8985904" y="0"/>
                </a:lnTo>
                <a:lnTo>
                  <a:pt x="0" y="0"/>
                </a:lnTo>
                <a:lnTo>
                  <a:pt x="0" y="2536310"/>
                </a:lnTo>
                <a:close/>
              </a:path>
            </a:pathLst>
          </a:custGeom>
          <a:solidFill>
            <a:srgbClr val="C6C8C9"/>
          </a:solidFill>
        </p:spPr>
        <p:txBody>
          <a:bodyPr wrap="square" lIns="0" tIns="0" rIns="0" bIns="0" rtlCol="0"/>
          <a:lstStyle/>
          <a:p>
            <a:pPr defTabSz="554401"/>
            <a:endParaRPr sz="1091">
              <a:solidFill>
                <a:prstClr val="black"/>
              </a:solidFill>
              <a:latin typeface="Calibri"/>
            </a:endParaRPr>
          </a:p>
        </p:txBody>
      </p:sp>
      <p:sp>
        <p:nvSpPr>
          <p:cNvPr id="8" name="object 8"/>
          <p:cNvSpPr txBox="1"/>
          <p:nvPr/>
        </p:nvSpPr>
        <p:spPr>
          <a:xfrm>
            <a:off x="1257076" y="2875977"/>
            <a:ext cx="2780792" cy="1549436"/>
          </a:xfrm>
          <a:prstGeom prst="rect">
            <a:avLst/>
          </a:prstGeom>
          <a:solidFill>
            <a:srgbClr val="000000"/>
          </a:solidFill>
        </p:spPr>
        <p:txBody>
          <a:bodyPr vert="horz" wrap="square" lIns="0" tIns="162851" rIns="0" bIns="0" rtlCol="0">
            <a:spAutoFit/>
          </a:bodyPr>
          <a:lstStyle/>
          <a:p>
            <a:pPr marL="212905" marR="627936" defTabSz="554401">
              <a:lnSpc>
                <a:spcPct val="101000"/>
              </a:lnSpc>
              <a:spcBef>
                <a:spcPts val="1282"/>
              </a:spcBef>
            </a:pPr>
            <a:r>
              <a:rPr sz="1485" spc="-6" dirty="0">
                <a:solidFill>
                  <a:srgbClr val="FFFFFF"/>
                </a:solidFill>
                <a:latin typeface="Arial"/>
                <a:cs typeface="Arial"/>
              </a:rPr>
              <a:t>First responders  </a:t>
            </a:r>
            <a:r>
              <a:rPr sz="1485" spc="-12" dirty="0">
                <a:solidFill>
                  <a:srgbClr val="FFFFFF"/>
                </a:solidFill>
                <a:latin typeface="Arial"/>
                <a:cs typeface="Arial"/>
              </a:rPr>
              <a:t>maintain </a:t>
            </a:r>
            <a:r>
              <a:rPr sz="1485" spc="-3" dirty="0">
                <a:solidFill>
                  <a:srgbClr val="FFFFFF"/>
                </a:solidFill>
                <a:latin typeface="Arial"/>
                <a:cs typeface="Arial"/>
              </a:rPr>
              <a:t>access </a:t>
            </a:r>
            <a:r>
              <a:rPr sz="1485" spc="-9" dirty="0">
                <a:solidFill>
                  <a:srgbClr val="FFFFFF"/>
                </a:solidFill>
                <a:latin typeface="Arial"/>
                <a:cs typeface="Arial"/>
              </a:rPr>
              <a:t>to  </a:t>
            </a:r>
            <a:r>
              <a:rPr sz="1485" spc="-6" dirty="0">
                <a:solidFill>
                  <a:srgbClr val="FFFFFF"/>
                </a:solidFill>
                <a:latin typeface="Arial"/>
                <a:cs typeface="Arial"/>
              </a:rPr>
              <a:t>critical </a:t>
            </a:r>
            <a:r>
              <a:rPr sz="1485" spc="-9" dirty="0">
                <a:solidFill>
                  <a:srgbClr val="FFFFFF"/>
                </a:solidFill>
                <a:latin typeface="Arial"/>
                <a:cs typeface="Arial"/>
              </a:rPr>
              <a:t>communications  resources </a:t>
            </a:r>
            <a:r>
              <a:rPr sz="1485" spc="-12" dirty="0">
                <a:solidFill>
                  <a:srgbClr val="FFFFFF"/>
                </a:solidFill>
                <a:latin typeface="Arial"/>
                <a:cs typeface="Arial"/>
              </a:rPr>
              <a:t>at </a:t>
            </a:r>
            <a:r>
              <a:rPr sz="1485" spc="-9" dirty="0">
                <a:solidFill>
                  <a:srgbClr val="FFFFFF"/>
                </a:solidFill>
                <a:latin typeface="Arial"/>
                <a:cs typeface="Arial"/>
              </a:rPr>
              <a:t>all times  to </a:t>
            </a:r>
            <a:r>
              <a:rPr sz="1485" spc="-12" dirty="0">
                <a:solidFill>
                  <a:srgbClr val="FFFFFF"/>
                </a:solidFill>
                <a:latin typeface="Arial"/>
                <a:cs typeface="Arial"/>
              </a:rPr>
              <a:t>ensure </a:t>
            </a:r>
            <a:r>
              <a:rPr sz="1485" spc="-3" dirty="0">
                <a:solidFill>
                  <a:srgbClr val="FFFFFF"/>
                </a:solidFill>
                <a:latin typeface="Arial"/>
                <a:cs typeface="Arial"/>
              </a:rPr>
              <a:t>connectivity  and</a:t>
            </a:r>
            <a:r>
              <a:rPr sz="1485" dirty="0">
                <a:solidFill>
                  <a:srgbClr val="FFFFFF"/>
                </a:solidFill>
                <a:latin typeface="Arial"/>
                <a:cs typeface="Arial"/>
              </a:rPr>
              <a:t> </a:t>
            </a:r>
            <a:r>
              <a:rPr sz="1485" spc="-15" dirty="0">
                <a:solidFill>
                  <a:srgbClr val="FFFFFF"/>
                </a:solidFill>
                <a:latin typeface="Arial"/>
                <a:cs typeface="Arial"/>
              </a:rPr>
              <a:t>capacity.</a:t>
            </a:r>
            <a:endParaRPr sz="1485" dirty="0">
              <a:solidFill>
                <a:prstClr val="black"/>
              </a:solidFill>
              <a:latin typeface="Arial"/>
              <a:cs typeface="Arial"/>
            </a:endParaRPr>
          </a:p>
        </p:txBody>
      </p:sp>
      <p:sp>
        <p:nvSpPr>
          <p:cNvPr id="9" name="object 9"/>
          <p:cNvSpPr txBox="1"/>
          <p:nvPr/>
        </p:nvSpPr>
        <p:spPr>
          <a:xfrm>
            <a:off x="4292523" y="2875977"/>
            <a:ext cx="5448397" cy="1315489"/>
          </a:xfrm>
          <a:prstGeom prst="rect">
            <a:avLst/>
          </a:prstGeom>
          <a:solidFill>
            <a:srgbClr val="C6C8C9"/>
          </a:solidFill>
        </p:spPr>
        <p:txBody>
          <a:bodyPr vert="horz" wrap="square" lIns="0" tIns="147067" rIns="0" bIns="0" rtlCol="0">
            <a:spAutoFit/>
          </a:bodyPr>
          <a:lstStyle/>
          <a:p>
            <a:pPr marL="271425" marR="249480" defTabSz="554401">
              <a:lnSpc>
                <a:spcPct val="101000"/>
              </a:lnSpc>
              <a:spcBef>
                <a:spcPts val="1158"/>
              </a:spcBef>
            </a:pPr>
            <a:r>
              <a:rPr sz="1485" spc="-6" dirty="0">
                <a:solidFill>
                  <a:prstClr val="black"/>
                </a:solidFill>
                <a:latin typeface="Arial"/>
                <a:cs typeface="Arial"/>
              </a:rPr>
              <a:t>First responders </a:t>
            </a:r>
            <a:r>
              <a:rPr sz="1485" spc="-9" dirty="0">
                <a:solidFill>
                  <a:prstClr val="black"/>
                </a:solidFill>
                <a:latin typeface="Arial"/>
                <a:cs typeface="Arial"/>
              </a:rPr>
              <a:t>receive </a:t>
            </a:r>
            <a:r>
              <a:rPr sz="1485" spc="-3" dirty="0">
                <a:solidFill>
                  <a:prstClr val="black"/>
                </a:solidFill>
                <a:latin typeface="Arial"/>
                <a:cs typeface="Arial"/>
              </a:rPr>
              <a:t>access </a:t>
            </a:r>
            <a:r>
              <a:rPr sz="1485" spc="-9" dirty="0">
                <a:solidFill>
                  <a:prstClr val="black"/>
                </a:solidFill>
                <a:latin typeface="Arial"/>
                <a:cs typeface="Arial"/>
              </a:rPr>
              <a:t>to resources </a:t>
            </a:r>
            <a:r>
              <a:rPr sz="1485" spc="-6" dirty="0">
                <a:solidFill>
                  <a:prstClr val="black"/>
                </a:solidFill>
                <a:latin typeface="Arial"/>
                <a:cs typeface="Arial"/>
              </a:rPr>
              <a:t>first, </a:t>
            </a:r>
            <a:r>
              <a:rPr sz="1485" spc="-9" dirty="0">
                <a:solidFill>
                  <a:prstClr val="black"/>
                </a:solidFill>
                <a:latin typeface="Arial"/>
                <a:cs typeface="Arial"/>
              </a:rPr>
              <a:t>ahead </a:t>
            </a:r>
            <a:r>
              <a:rPr sz="1485" spc="-12" dirty="0">
                <a:solidFill>
                  <a:prstClr val="black"/>
                </a:solidFill>
                <a:latin typeface="Arial"/>
                <a:cs typeface="Arial"/>
              </a:rPr>
              <a:t>of  </a:t>
            </a:r>
            <a:r>
              <a:rPr sz="1485" spc="-9" dirty="0">
                <a:solidFill>
                  <a:prstClr val="black"/>
                </a:solidFill>
                <a:latin typeface="Arial"/>
                <a:cs typeface="Arial"/>
              </a:rPr>
              <a:t>others. </a:t>
            </a:r>
            <a:r>
              <a:rPr sz="1485" spc="-39" dirty="0">
                <a:solidFill>
                  <a:prstClr val="black"/>
                </a:solidFill>
                <a:latin typeface="Arial"/>
                <a:cs typeface="Arial"/>
              </a:rPr>
              <a:t>You’re </a:t>
            </a:r>
            <a:r>
              <a:rPr sz="1485" spc="-18" dirty="0">
                <a:solidFill>
                  <a:prstClr val="black"/>
                </a:solidFill>
                <a:latin typeface="Arial"/>
                <a:cs typeface="Arial"/>
              </a:rPr>
              <a:t>always </a:t>
            </a:r>
            <a:r>
              <a:rPr sz="1485" spc="-12" dirty="0">
                <a:solidFill>
                  <a:prstClr val="black"/>
                </a:solidFill>
                <a:latin typeface="Arial"/>
                <a:cs typeface="Arial"/>
              </a:rPr>
              <a:t>on, </a:t>
            </a:r>
            <a:r>
              <a:rPr sz="1485" spc="-9" dirty="0">
                <a:solidFill>
                  <a:prstClr val="black"/>
                </a:solidFill>
                <a:latin typeface="Arial"/>
                <a:cs typeface="Arial"/>
              </a:rPr>
              <a:t>without throttling </a:t>
            </a:r>
            <a:r>
              <a:rPr sz="1485" spc="-12" dirty="0">
                <a:solidFill>
                  <a:prstClr val="black"/>
                </a:solidFill>
                <a:latin typeface="Arial"/>
                <a:cs typeface="Arial"/>
              </a:rPr>
              <a:t>of text </a:t>
            </a:r>
            <a:r>
              <a:rPr sz="1485" spc="-6" dirty="0">
                <a:solidFill>
                  <a:prstClr val="black"/>
                </a:solidFill>
                <a:latin typeface="Arial"/>
                <a:cs typeface="Arial"/>
              </a:rPr>
              <a:t>or</a:t>
            </a:r>
            <a:r>
              <a:rPr sz="1485" spc="161" dirty="0">
                <a:solidFill>
                  <a:prstClr val="black"/>
                </a:solidFill>
                <a:latin typeface="Arial"/>
                <a:cs typeface="Arial"/>
              </a:rPr>
              <a:t> </a:t>
            </a:r>
            <a:r>
              <a:rPr sz="1485" spc="-9" dirty="0">
                <a:solidFill>
                  <a:prstClr val="black"/>
                </a:solidFill>
                <a:latin typeface="Arial"/>
                <a:cs typeface="Arial"/>
              </a:rPr>
              <a:t>data.</a:t>
            </a:r>
            <a:endParaRPr sz="1485">
              <a:solidFill>
                <a:prstClr val="black"/>
              </a:solidFill>
              <a:latin typeface="Arial"/>
              <a:cs typeface="Arial"/>
            </a:endParaRPr>
          </a:p>
          <a:p>
            <a:pPr marL="271425" marR="369985" defTabSz="554401">
              <a:lnSpc>
                <a:spcPts val="1801"/>
              </a:lnSpc>
              <a:spcBef>
                <a:spcPts val="61"/>
              </a:spcBef>
            </a:pPr>
            <a:r>
              <a:rPr sz="1485" spc="-6" dirty="0">
                <a:solidFill>
                  <a:prstClr val="black"/>
                </a:solidFill>
                <a:latin typeface="Arial"/>
                <a:cs typeface="Arial"/>
              </a:rPr>
              <a:t>In </a:t>
            </a:r>
            <a:r>
              <a:rPr sz="1485" spc="-9" dirty="0">
                <a:solidFill>
                  <a:prstClr val="black"/>
                </a:solidFill>
                <a:latin typeface="Arial"/>
                <a:cs typeface="Arial"/>
              </a:rPr>
              <a:t>times </a:t>
            </a:r>
            <a:r>
              <a:rPr sz="1485" spc="-12" dirty="0">
                <a:solidFill>
                  <a:prstClr val="black"/>
                </a:solidFill>
                <a:latin typeface="Arial"/>
                <a:cs typeface="Arial"/>
              </a:rPr>
              <a:t>of </a:t>
            </a:r>
            <a:r>
              <a:rPr sz="1485" spc="-9" dirty="0">
                <a:solidFill>
                  <a:prstClr val="black"/>
                </a:solidFill>
                <a:latin typeface="Arial"/>
                <a:cs typeface="Arial"/>
              </a:rPr>
              <a:t>crisis, </a:t>
            </a:r>
            <a:r>
              <a:rPr sz="1485" spc="-3" dirty="0">
                <a:solidFill>
                  <a:prstClr val="black"/>
                </a:solidFill>
                <a:latin typeface="Arial"/>
                <a:cs typeface="Arial"/>
              </a:rPr>
              <a:t>first </a:t>
            </a:r>
            <a:r>
              <a:rPr sz="1485" spc="-6" dirty="0">
                <a:solidFill>
                  <a:prstClr val="black"/>
                </a:solidFill>
                <a:latin typeface="Arial"/>
                <a:cs typeface="Arial"/>
              </a:rPr>
              <a:t>responders </a:t>
            </a:r>
            <a:r>
              <a:rPr sz="1485" spc="-9" dirty="0">
                <a:solidFill>
                  <a:prstClr val="black"/>
                </a:solidFill>
                <a:latin typeface="Arial"/>
                <a:cs typeface="Arial"/>
              </a:rPr>
              <a:t>within </a:t>
            </a:r>
            <a:r>
              <a:rPr sz="1485" spc="-6" dirty="0">
                <a:solidFill>
                  <a:prstClr val="black"/>
                </a:solidFill>
                <a:latin typeface="Arial"/>
                <a:cs typeface="Arial"/>
              </a:rPr>
              <a:t>the network </a:t>
            </a:r>
            <a:r>
              <a:rPr sz="1485" spc="-12" dirty="0">
                <a:solidFill>
                  <a:prstClr val="black"/>
                </a:solidFill>
                <a:latin typeface="Arial"/>
                <a:cs typeface="Arial"/>
              </a:rPr>
              <a:t>get  </a:t>
            </a:r>
            <a:r>
              <a:rPr sz="1485" spc="-3" dirty="0">
                <a:solidFill>
                  <a:prstClr val="black"/>
                </a:solidFill>
                <a:latin typeface="Arial"/>
                <a:cs typeface="Arial"/>
              </a:rPr>
              <a:t>first access </a:t>
            </a:r>
            <a:r>
              <a:rPr sz="1485" spc="-9" dirty="0">
                <a:solidFill>
                  <a:prstClr val="black"/>
                </a:solidFill>
                <a:latin typeface="Arial"/>
                <a:cs typeface="Arial"/>
              </a:rPr>
              <a:t>to </a:t>
            </a:r>
            <a:r>
              <a:rPr sz="1485" dirty="0">
                <a:solidFill>
                  <a:prstClr val="black"/>
                </a:solidFill>
                <a:latin typeface="Arial"/>
                <a:cs typeface="Arial"/>
              </a:rPr>
              <a:t>necessary </a:t>
            </a:r>
            <a:r>
              <a:rPr sz="1485" spc="-9" dirty="0">
                <a:solidFill>
                  <a:prstClr val="black"/>
                </a:solidFill>
                <a:latin typeface="Arial"/>
                <a:cs typeface="Arial"/>
              </a:rPr>
              <a:t>resources through </a:t>
            </a:r>
            <a:r>
              <a:rPr sz="1485" spc="-6" dirty="0">
                <a:solidFill>
                  <a:prstClr val="black"/>
                </a:solidFill>
                <a:latin typeface="Arial"/>
                <a:cs typeface="Arial"/>
              </a:rPr>
              <a:t>the </a:t>
            </a:r>
            <a:r>
              <a:rPr sz="1485" spc="-15" dirty="0">
                <a:solidFill>
                  <a:prstClr val="black"/>
                </a:solidFill>
                <a:latin typeface="Arial"/>
                <a:cs typeface="Arial"/>
              </a:rPr>
              <a:t>automatic  </a:t>
            </a:r>
            <a:r>
              <a:rPr sz="1485" spc="-9" dirty="0">
                <a:solidFill>
                  <a:prstClr val="black"/>
                </a:solidFill>
                <a:latin typeface="Arial"/>
                <a:cs typeface="Arial"/>
              </a:rPr>
              <a:t>preemption capabilities </a:t>
            </a:r>
            <a:r>
              <a:rPr sz="1485" spc="-12" dirty="0">
                <a:solidFill>
                  <a:prstClr val="black"/>
                </a:solidFill>
                <a:latin typeface="Arial"/>
                <a:cs typeface="Arial"/>
              </a:rPr>
              <a:t>of </a:t>
            </a:r>
            <a:r>
              <a:rPr sz="1485" spc="-6" dirty="0">
                <a:solidFill>
                  <a:prstClr val="black"/>
                </a:solidFill>
                <a:latin typeface="Arial"/>
                <a:cs typeface="Arial"/>
              </a:rPr>
              <a:t>the</a:t>
            </a:r>
            <a:r>
              <a:rPr sz="1485" spc="39" dirty="0">
                <a:solidFill>
                  <a:prstClr val="black"/>
                </a:solidFill>
                <a:latin typeface="Arial"/>
                <a:cs typeface="Arial"/>
              </a:rPr>
              <a:t> </a:t>
            </a:r>
            <a:r>
              <a:rPr sz="1485" spc="-9" dirty="0">
                <a:solidFill>
                  <a:prstClr val="black"/>
                </a:solidFill>
                <a:latin typeface="Arial"/>
                <a:cs typeface="Arial"/>
              </a:rPr>
              <a:t>network.</a:t>
            </a:r>
            <a:endParaRPr sz="1485">
              <a:solidFill>
                <a:prstClr val="black"/>
              </a:solidFill>
              <a:latin typeface="Arial"/>
              <a:cs typeface="Arial"/>
            </a:endParaRPr>
          </a:p>
        </p:txBody>
      </p:sp>
      <p:sp>
        <p:nvSpPr>
          <p:cNvPr id="10" name="object 10"/>
          <p:cNvSpPr/>
          <p:nvPr/>
        </p:nvSpPr>
        <p:spPr>
          <a:xfrm>
            <a:off x="1257076" y="4667736"/>
            <a:ext cx="4919419" cy="88163"/>
          </a:xfrm>
          <a:custGeom>
            <a:avLst/>
            <a:gdLst/>
            <a:ahLst/>
            <a:cxnLst/>
            <a:rect l="l" t="t" r="r" b="b"/>
            <a:pathLst>
              <a:path w="8114030" h="145415">
                <a:moveTo>
                  <a:pt x="0" y="145136"/>
                </a:moveTo>
                <a:lnTo>
                  <a:pt x="8113488" y="145136"/>
                </a:lnTo>
                <a:lnTo>
                  <a:pt x="8113488" y="0"/>
                </a:lnTo>
                <a:lnTo>
                  <a:pt x="0" y="0"/>
                </a:lnTo>
                <a:lnTo>
                  <a:pt x="0" y="145136"/>
                </a:lnTo>
                <a:close/>
              </a:path>
            </a:pathLst>
          </a:custGeom>
          <a:solidFill>
            <a:srgbClr val="C7C8CA"/>
          </a:solidFill>
        </p:spPr>
        <p:txBody>
          <a:bodyPr wrap="square" lIns="0" tIns="0" rIns="0" bIns="0" rtlCol="0"/>
          <a:lstStyle/>
          <a:p>
            <a:pPr defTabSz="554401"/>
            <a:endParaRPr sz="1091">
              <a:solidFill>
                <a:prstClr val="black"/>
              </a:solidFill>
              <a:latin typeface="Calibri"/>
            </a:endParaRPr>
          </a:p>
        </p:txBody>
      </p:sp>
      <p:sp>
        <p:nvSpPr>
          <p:cNvPr id="11" name="object 11"/>
          <p:cNvSpPr/>
          <p:nvPr/>
        </p:nvSpPr>
        <p:spPr>
          <a:xfrm>
            <a:off x="6176167" y="4294495"/>
            <a:ext cx="88163" cy="460835"/>
          </a:xfrm>
          <a:custGeom>
            <a:avLst/>
            <a:gdLst/>
            <a:ahLst/>
            <a:cxnLst/>
            <a:rect l="l" t="t" r="r" b="b"/>
            <a:pathLst>
              <a:path w="145415" h="760095">
                <a:moveTo>
                  <a:pt x="0" y="759578"/>
                </a:moveTo>
                <a:lnTo>
                  <a:pt x="145136" y="759578"/>
                </a:lnTo>
                <a:lnTo>
                  <a:pt x="145136" y="0"/>
                </a:lnTo>
                <a:lnTo>
                  <a:pt x="0" y="0"/>
                </a:lnTo>
                <a:lnTo>
                  <a:pt x="0" y="759578"/>
                </a:lnTo>
                <a:close/>
              </a:path>
            </a:pathLst>
          </a:custGeom>
          <a:solidFill>
            <a:srgbClr val="C7C8CA"/>
          </a:solidFill>
        </p:spPr>
        <p:txBody>
          <a:bodyPr wrap="square" lIns="0" tIns="0" rIns="0" bIns="0" rtlCol="0"/>
          <a:lstStyle/>
          <a:p>
            <a:pPr defTabSz="554401"/>
            <a:endParaRPr sz="1091">
              <a:solidFill>
                <a:prstClr val="black"/>
              </a:solidFill>
              <a:latin typeface="Calibri"/>
            </a:endParaRPr>
          </a:p>
        </p:txBody>
      </p:sp>
      <p:sp>
        <p:nvSpPr>
          <p:cNvPr id="12" name="object 12"/>
          <p:cNvSpPr/>
          <p:nvPr/>
        </p:nvSpPr>
        <p:spPr>
          <a:xfrm>
            <a:off x="1257076" y="2056259"/>
            <a:ext cx="5040306" cy="88163"/>
          </a:xfrm>
          <a:custGeom>
            <a:avLst/>
            <a:gdLst/>
            <a:ahLst/>
            <a:cxnLst/>
            <a:rect l="l" t="t" r="r" b="b"/>
            <a:pathLst>
              <a:path w="8313420" h="145414">
                <a:moveTo>
                  <a:pt x="0" y="145136"/>
                </a:moveTo>
                <a:lnTo>
                  <a:pt x="8313087" y="145136"/>
                </a:lnTo>
                <a:lnTo>
                  <a:pt x="8313087" y="0"/>
                </a:lnTo>
                <a:lnTo>
                  <a:pt x="0" y="0"/>
                </a:lnTo>
                <a:lnTo>
                  <a:pt x="0" y="145136"/>
                </a:lnTo>
                <a:close/>
              </a:path>
            </a:pathLst>
          </a:custGeom>
          <a:solidFill>
            <a:srgbClr val="C7C8CA"/>
          </a:solidFill>
        </p:spPr>
        <p:txBody>
          <a:bodyPr wrap="square" lIns="0" tIns="0" rIns="0" bIns="0" rtlCol="0"/>
          <a:lstStyle/>
          <a:p>
            <a:pPr defTabSz="554401"/>
            <a:endParaRPr sz="1091">
              <a:solidFill>
                <a:prstClr val="black"/>
              </a:solidFill>
              <a:latin typeface="Calibri"/>
            </a:endParaRPr>
          </a:p>
        </p:txBody>
      </p:sp>
      <p:sp>
        <p:nvSpPr>
          <p:cNvPr id="14" name="object 14"/>
          <p:cNvSpPr txBox="1"/>
          <p:nvPr/>
        </p:nvSpPr>
        <p:spPr>
          <a:xfrm>
            <a:off x="11220648" y="614108"/>
            <a:ext cx="601356" cy="130582"/>
          </a:xfrm>
          <a:prstGeom prst="rect">
            <a:avLst/>
          </a:prstGeom>
        </p:spPr>
        <p:txBody>
          <a:bodyPr vert="horz" wrap="square" lIns="0" tIns="9240" rIns="0" bIns="0" rtlCol="0">
            <a:spAutoFit/>
          </a:bodyPr>
          <a:lstStyle/>
          <a:p>
            <a:pPr marL="7700" defTabSz="554401">
              <a:spcBef>
                <a:spcPts val="73"/>
              </a:spcBef>
            </a:pPr>
            <a:r>
              <a:rPr sz="788" spc="-15" dirty="0">
                <a:solidFill>
                  <a:srgbClr val="FFFFFF"/>
                </a:solidFill>
                <a:latin typeface="Arial"/>
                <a:cs typeface="Arial"/>
                <a:hlinkClick r:id="rId3"/>
              </a:rPr>
              <a:t>PLAY</a:t>
            </a:r>
            <a:r>
              <a:rPr sz="788" spc="-30" dirty="0">
                <a:solidFill>
                  <a:srgbClr val="FFFFFF"/>
                </a:solidFill>
                <a:latin typeface="Arial"/>
                <a:cs typeface="Arial"/>
                <a:hlinkClick r:id="rId3"/>
              </a:rPr>
              <a:t> </a:t>
            </a:r>
            <a:r>
              <a:rPr sz="788" spc="-9" dirty="0">
                <a:solidFill>
                  <a:srgbClr val="FFFFFF"/>
                </a:solidFill>
                <a:latin typeface="Arial"/>
                <a:cs typeface="Arial"/>
                <a:hlinkClick r:id="rId3"/>
              </a:rPr>
              <a:t>VIDEO</a:t>
            </a:r>
            <a:endParaRPr sz="788">
              <a:solidFill>
                <a:prstClr val="black"/>
              </a:solidFill>
              <a:latin typeface="Arial"/>
              <a:cs typeface="Arial"/>
            </a:endParaRPr>
          </a:p>
        </p:txBody>
      </p:sp>
      <p:sp>
        <p:nvSpPr>
          <p:cNvPr id="15" name="object 15"/>
          <p:cNvSpPr/>
          <p:nvPr/>
        </p:nvSpPr>
        <p:spPr>
          <a:xfrm>
            <a:off x="11361093" y="241272"/>
            <a:ext cx="320313" cy="308763"/>
          </a:xfrm>
          <a:custGeom>
            <a:avLst/>
            <a:gdLst/>
            <a:ahLst/>
            <a:cxnLst/>
            <a:rect l="l" t="t" r="r" b="b"/>
            <a:pathLst>
              <a:path w="528319" h="509269">
                <a:moveTo>
                  <a:pt x="264117" y="0"/>
                </a:moveTo>
                <a:lnTo>
                  <a:pt x="216641" y="4098"/>
                </a:lnTo>
                <a:lnTo>
                  <a:pt x="171957" y="15913"/>
                </a:lnTo>
                <a:lnTo>
                  <a:pt x="130811" y="34728"/>
                </a:lnTo>
                <a:lnTo>
                  <a:pt x="93949" y="59823"/>
                </a:lnTo>
                <a:lnTo>
                  <a:pt x="62116" y="90480"/>
                </a:lnTo>
                <a:lnTo>
                  <a:pt x="36059" y="125982"/>
                </a:lnTo>
                <a:lnTo>
                  <a:pt x="16523" y="165610"/>
                </a:lnTo>
                <a:lnTo>
                  <a:pt x="4255" y="208645"/>
                </a:lnTo>
                <a:lnTo>
                  <a:pt x="0" y="254369"/>
                </a:lnTo>
                <a:lnTo>
                  <a:pt x="4255" y="300090"/>
                </a:lnTo>
                <a:lnTo>
                  <a:pt x="16523" y="343124"/>
                </a:lnTo>
                <a:lnTo>
                  <a:pt x="36059" y="382751"/>
                </a:lnTo>
                <a:lnTo>
                  <a:pt x="62116" y="418253"/>
                </a:lnTo>
                <a:lnTo>
                  <a:pt x="93949" y="448911"/>
                </a:lnTo>
                <a:lnTo>
                  <a:pt x="130811" y="474008"/>
                </a:lnTo>
                <a:lnTo>
                  <a:pt x="171957" y="492823"/>
                </a:lnTo>
                <a:lnTo>
                  <a:pt x="216641" y="504639"/>
                </a:lnTo>
                <a:lnTo>
                  <a:pt x="264117" y="508738"/>
                </a:lnTo>
                <a:lnTo>
                  <a:pt x="311593" y="504639"/>
                </a:lnTo>
                <a:lnTo>
                  <a:pt x="356277" y="492823"/>
                </a:lnTo>
                <a:lnTo>
                  <a:pt x="397423" y="474008"/>
                </a:lnTo>
                <a:lnTo>
                  <a:pt x="434285" y="448911"/>
                </a:lnTo>
                <a:lnTo>
                  <a:pt x="466118" y="418253"/>
                </a:lnTo>
                <a:lnTo>
                  <a:pt x="492175" y="382751"/>
                </a:lnTo>
                <a:lnTo>
                  <a:pt x="501262" y="364318"/>
                </a:lnTo>
                <a:lnTo>
                  <a:pt x="190576" y="364318"/>
                </a:lnTo>
                <a:lnTo>
                  <a:pt x="179779" y="361846"/>
                </a:lnTo>
                <a:lnTo>
                  <a:pt x="172485" y="353796"/>
                </a:lnTo>
                <a:lnTo>
                  <a:pt x="169806" y="340816"/>
                </a:lnTo>
                <a:lnTo>
                  <a:pt x="169806" y="167911"/>
                </a:lnTo>
                <a:lnTo>
                  <a:pt x="172485" y="154937"/>
                </a:lnTo>
                <a:lnTo>
                  <a:pt x="179779" y="146889"/>
                </a:lnTo>
                <a:lnTo>
                  <a:pt x="190576" y="144414"/>
                </a:lnTo>
                <a:lnTo>
                  <a:pt x="501262" y="144414"/>
                </a:lnTo>
                <a:lnTo>
                  <a:pt x="492175" y="125982"/>
                </a:lnTo>
                <a:lnTo>
                  <a:pt x="466118" y="90480"/>
                </a:lnTo>
                <a:lnTo>
                  <a:pt x="434285" y="59823"/>
                </a:lnTo>
                <a:lnTo>
                  <a:pt x="397423" y="34728"/>
                </a:lnTo>
                <a:lnTo>
                  <a:pt x="356277" y="15913"/>
                </a:lnTo>
                <a:lnTo>
                  <a:pt x="311593" y="4098"/>
                </a:lnTo>
                <a:lnTo>
                  <a:pt x="264117" y="0"/>
                </a:lnTo>
                <a:close/>
              </a:path>
              <a:path w="528319" h="509269">
                <a:moveTo>
                  <a:pt x="501262" y="144414"/>
                </a:moveTo>
                <a:lnTo>
                  <a:pt x="190576" y="144414"/>
                </a:lnTo>
                <a:lnTo>
                  <a:pt x="203763" y="148163"/>
                </a:lnTo>
                <a:lnTo>
                  <a:pt x="379695" y="237196"/>
                </a:lnTo>
                <a:lnTo>
                  <a:pt x="390185" y="245219"/>
                </a:lnTo>
                <a:lnTo>
                  <a:pt x="393681" y="254369"/>
                </a:lnTo>
                <a:lnTo>
                  <a:pt x="390185" y="263518"/>
                </a:lnTo>
                <a:lnTo>
                  <a:pt x="379695" y="271541"/>
                </a:lnTo>
                <a:lnTo>
                  <a:pt x="203763" y="360564"/>
                </a:lnTo>
                <a:lnTo>
                  <a:pt x="190576" y="364318"/>
                </a:lnTo>
                <a:lnTo>
                  <a:pt x="501262" y="364318"/>
                </a:lnTo>
                <a:lnTo>
                  <a:pt x="511711" y="343124"/>
                </a:lnTo>
                <a:lnTo>
                  <a:pt x="523979" y="300090"/>
                </a:lnTo>
                <a:lnTo>
                  <a:pt x="528235" y="254369"/>
                </a:lnTo>
                <a:lnTo>
                  <a:pt x="523979" y="208645"/>
                </a:lnTo>
                <a:lnTo>
                  <a:pt x="511711" y="165610"/>
                </a:lnTo>
                <a:lnTo>
                  <a:pt x="501262" y="144414"/>
                </a:lnTo>
                <a:close/>
              </a:path>
            </a:pathLst>
          </a:custGeom>
          <a:solidFill>
            <a:srgbClr val="FFFFFF"/>
          </a:solidFill>
        </p:spPr>
        <p:txBody>
          <a:bodyPr wrap="square" lIns="0" tIns="0" rIns="0" bIns="0" rtlCol="0"/>
          <a:lstStyle/>
          <a:p>
            <a:pPr defTabSz="554401"/>
            <a:endParaRPr sz="1091">
              <a:solidFill>
                <a:prstClr val="black"/>
              </a:solidFill>
              <a:latin typeface="Calibri"/>
            </a:endParaRPr>
          </a:p>
        </p:txBody>
      </p:sp>
      <p:sp>
        <p:nvSpPr>
          <p:cNvPr id="16" name="object 16"/>
          <p:cNvSpPr/>
          <p:nvPr/>
        </p:nvSpPr>
        <p:spPr>
          <a:xfrm>
            <a:off x="-1" y="5485623"/>
            <a:ext cx="12188825" cy="1371339"/>
          </a:xfrm>
          <a:custGeom>
            <a:avLst/>
            <a:gdLst/>
            <a:ahLst/>
            <a:cxnLst/>
            <a:rect l="l" t="t" r="r" b="b"/>
            <a:pathLst>
              <a:path w="20104100" h="2261870">
                <a:moveTo>
                  <a:pt x="17841287" y="0"/>
                </a:moveTo>
                <a:lnTo>
                  <a:pt x="0" y="0"/>
                </a:lnTo>
                <a:lnTo>
                  <a:pt x="0" y="2261711"/>
                </a:lnTo>
                <a:lnTo>
                  <a:pt x="20104097" y="2261648"/>
                </a:lnTo>
                <a:lnTo>
                  <a:pt x="17841287" y="0"/>
                </a:lnTo>
                <a:close/>
              </a:path>
            </a:pathLst>
          </a:custGeom>
          <a:solidFill>
            <a:srgbClr val="000000"/>
          </a:solidFill>
        </p:spPr>
        <p:txBody>
          <a:bodyPr wrap="square" lIns="0" tIns="0" rIns="0" bIns="0" rtlCol="0"/>
          <a:lstStyle/>
          <a:p>
            <a:pPr defTabSz="554401"/>
            <a:endParaRPr sz="1091">
              <a:solidFill>
                <a:prstClr val="black"/>
              </a:solidFill>
              <a:latin typeface="Calibri"/>
            </a:endParaRPr>
          </a:p>
        </p:txBody>
      </p:sp>
      <p:sp>
        <p:nvSpPr>
          <p:cNvPr id="17" name="object 17"/>
          <p:cNvSpPr txBox="1"/>
          <p:nvPr/>
        </p:nvSpPr>
        <p:spPr>
          <a:xfrm>
            <a:off x="1230227" y="824583"/>
            <a:ext cx="5655522" cy="867374"/>
          </a:xfrm>
          <a:prstGeom prst="rect">
            <a:avLst/>
          </a:prstGeom>
        </p:spPr>
        <p:txBody>
          <a:bodyPr vert="horz" wrap="square" lIns="0" tIns="8085" rIns="0" bIns="0" rtlCol="0">
            <a:spAutoFit/>
          </a:bodyPr>
          <a:lstStyle/>
          <a:p>
            <a:pPr marL="7700" defTabSz="554401">
              <a:lnSpc>
                <a:spcPts val="4993"/>
              </a:lnSpc>
              <a:spcBef>
                <a:spcPts val="64"/>
              </a:spcBef>
            </a:pPr>
            <a:r>
              <a:rPr sz="4244" b="1" spc="-49" dirty="0">
                <a:solidFill>
                  <a:prstClr val="black"/>
                </a:solidFill>
                <a:latin typeface="Brooklyn Bold"/>
                <a:cs typeface="Brooklyn Bold"/>
              </a:rPr>
              <a:t>FIRST</a:t>
            </a:r>
            <a:r>
              <a:rPr sz="4244" b="1" spc="-3" dirty="0">
                <a:solidFill>
                  <a:prstClr val="black"/>
                </a:solidFill>
                <a:latin typeface="Brooklyn Bold"/>
                <a:cs typeface="Brooklyn Bold"/>
              </a:rPr>
              <a:t> </a:t>
            </a:r>
            <a:r>
              <a:rPr sz="4244" b="1" spc="-30" dirty="0">
                <a:solidFill>
                  <a:prstClr val="black"/>
                </a:solidFill>
                <a:latin typeface="Brooklyn Bold"/>
                <a:cs typeface="Brooklyn Bold"/>
              </a:rPr>
              <a:t>PRIORITY™</a:t>
            </a:r>
            <a:endParaRPr sz="4244">
              <a:solidFill>
                <a:prstClr val="black"/>
              </a:solidFill>
              <a:latin typeface="Brooklyn Bold"/>
              <a:cs typeface="Brooklyn Bold"/>
            </a:endParaRPr>
          </a:p>
          <a:p>
            <a:pPr marL="47740" defTabSz="554401">
              <a:lnSpc>
                <a:spcPts val="1682"/>
              </a:lnSpc>
            </a:pPr>
            <a:r>
              <a:rPr sz="1485" spc="3" dirty="0">
                <a:solidFill>
                  <a:prstClr val="black"/>
                </a:solidFill>
                <a:latin typeface="Arial"/>
                <a:cs typeface="Arial"/>
              </a:rPr>
              <a:t>Ensuring Quality </a:t>
            </a:r>
            <a:r>
              <a:rPr sz="1485" dirty="0">
                <a:solidFill>
                  <a:prstClr val="black"/>
                </a:solidFill>
                <a:latin typeface="Arial"/>
                <a:cs typeface="Arial"/>
              </a:rPr>
              <a:t>of </a:t>
            </a:r>
            <a:r>
              <a:rPr sz="1485" spc="3" dirty="0">
                <a:solidFill>
                  <a:prstClr val="black"/>
                </a:solidFill>
                <a:latin typeface="Arial"/>
                <a:cs typeface="Arial"/>
              </a:rPr>
              <a:t>Service </a:t>
            </a:r>
            <a:r>
              <a:rPr sz="1485" dirty="0">
                <a:solidFill>
                  <a:prstClr val="black"/>
                </a:solidFill>
                <a:latin typeface="Arial"/>
                <a:cs typeface="Arial"/>
              </a:rPr>
              <a:t>for first responders is our</a:t>
            </a:r>
            <a:r>
              <a:rPr sz="1485" spc="-3" dirty="0">
                <a:solidFill>
                  <a:prstClr val="black"/>
                </a:solidFill>
                <a:latin typeface="Arial"/>
                <a:cs typeface="Arial"/>
              </a:rPr>
              <a:t> </a:t>
            </a:r>
            <a:r>
              <a:rPr sz="1485" spc="3" dirty="0">
                <a:solidFill>
                  <a:prstClr val="black"/>
                </a:solidFill>
                <a:latin typeface="Arial"/>
                <a:cs typeface="Arial"/>
              </a:rPr>
              <a:t>commitment.</a:t>
            </a:r>
            <a:endParaRPr sz="1485">
              <a:solidFill>
                <a:prstClr val="black"/>
              </a:solidFill>
              <a:latin typeface="Arial"/>
              <a:cs typeface="Arial"/>
            </a:endParaRPr>
          </a:p>
        </p:txBody>
      </p:sp>
      <p:sp>
        <p:nvSpPr>
          <p:cNvPr id="22" name="object 22"/>
          <p:cNvSpPr/>
          <p:nvPr/>
        </p:nvSpPr>
        <p:spPr>
          <a:xfrm>
            <a:off x="457022" y="5943967"/>
            <a:ext cx="2279149" cy="456985"/>
          </a:xfrm>
          <a:custGeom>
            <a:avLst/>
            <a:gdLst/>
            <a:ahLst/>
            <a:cxnLst/>
            <a:rect l="l" t="t" r="r" b="b"/>
            <a:pathLst>
              <a:path w="3759200" h="753745">
                <a:moveTo>
                  <a:pt x="1518634" y="611929"/>
                </a:moveTo>
                <a:lnTo>
                  <a:pt x="1486949" y="611929"/>
                </a:lnTo>
                <a:lnTo>
                  <a:pt x="1486949" y="719789"/>
                </a:lnTo>
                <a:lnTo>
                  <a:pt x="1520875" y="753725"/>
                </a:lnTo>
                <a:lnTo>
                  <a:pt x="1576182" y="738700"/>
                </a:lnTo>
                <a:lnTo>
                  <a:pt x="1607877" y="738700"/>
                </a:lnTo>
                <a:lnTo>
                  <a:pt x="1607877" y="722574"/>
                </a:lnTo>
                <a:lnTo>
                  <a:pt x="1533094" y="722574"/>
                </a:lnTo>
                <a:lnTo>
                  <a:pt x="1518634" y="708125"/>
                </a:lnTo>
                <a:lnTo>
                  <a:pt x="1518634" y="611929"/>
                </a:lnTo>
                <a:close/>
              </a:path>
              <a:path w="3759200" h="753745">
                <a:moveTo>
                  <a:pt x="1607877" y="738700"/>
                </a:moveTo>
                <a:lnTo>
                  <a:pt x="1576182" y="738700"/>
                </a:lnTo>
                <a:lnTo>
                  <a:pt x="1576182" y="750950"/>
                </a:lnTo>
                <a:lnTo>
                  <a:pt x="1607877" y="750950"/>
                </a:lnTo>
                <a:lnTo>
                  <a:pt x="1607877" y="738700"/>
                </a:lnTo>
                <a:close/>
              </a:path>
              <a:path w="3759200" h="753745">
                <a:moveTo>
                  <a:pt x="1607877" y="611929"/>
                </a:moveTo>
                <a:lnTo>
                  <a:pt x="1576182" y="611929"/>
                </a:lnTo>
                <a:lnTo>
                  <a:pt x="1576182" y="710899"/>
                </a:lnTo>
                <a:lnTo>
                  <a:pt x="1533094" y="722574"/>
                </a:lnTo>
                <a:lnTo>
                  <a:pt x="1607877" y="722574"/>
                </a:lnTo>
                <a:lnTo>
                  <a:pt x="1607877" y="611929"/>
                </a:lnTo>
                <a:close/>
              </a:path>
              <a:path w="3759200" h="753745">
                <a:moveTo>
                  <a:pt x="1667111" y="611949"/>
                </a:moveTo>
                <a:lnTo>
                  <a:pt x="1635416" y="611949"/>
                </a:lnTo>
                <a:lnTo>
                  <a:pt x="1635416" y="750950"/>
                </a:lnTo>
                <a:lnTo>
                  <a:pt x="1667111" y="750950"/>
                </a:lnTo>
                <a:lnTo>
                  <a:pt x="1667111" y="611949"/>
                </a:lnTo>
                <a:close/>
              </a:path>
              <a:path w="3759200" h="753745">
                <a:moveTo>
                  <a:pt x="1953971" y="611929"/>
                </a:moveTo>
                <a:lnTo>
                  <a:pt x="1921459" y="611929"/>
                </a:lnTo>
                <a:lnTo>
                  <a:pt x="1946192" y="750950"/>
                </a:lnTo>
                <a:lnTo>
                  <a:pt x="1994578" y="750950"/>
                </a:lnTo>
                <a:lnTo>
                  <a:pt x="2001305" y="719789"/>
                </a:lnTo>
                <a:lnTo>
                  <a:pt x="1971782" y="719789"/>
                </a:lnTo>
                <a:lnTo>
                  <a:pt x="1953971" y="611929"/>
                </a:lnTo>
                <a:close/>
              </a:path>
              <a:path w="3759200" h="753745">
                <a:moveTo>
                  <a:pt x="2047201" y="642786"/>
                </a:moveTo>
                <a:lnTo>
                  <a:pt x="2019048" y="642786"/>
                </a:lnTo>
                <a:lnTo>
                  <a:pt x="2042388" y="750950"/>
                </a:lnTo>
                <a:lnTo>
                  <a:pt x="2090753" y="750950"/>
                </a:lnTo>
                <a:lnTo>
                  <a:pt x="2096296" y="719789"/>
                </a:lnTo>
                <a:lnTo>
                  <a:pt x="2064073" y="719789"/>
                </a:lnTo>
                <a:lnTo>
                  <a:pt x="2047201" y="642786"/>
                </a:lnTo>
                <a:close/>
              </a:path>
              <a:path w="3759200" h="753745">
                <a:moveTo>
                  <a:pt x="2040440" y="611929"/>
                </a:moveTo>
                <a:lnTo>
                  <a:pt x="1996515" y="611929"/>
                </a:lnTo>
                <a:lnTo>
                  <a:pt x="1972882" y="719789"/>
                </a:lnTo>
                <a:lnTo>
                  <a:pt x="2001305" y="719789"/>
                </a:lnTo>
                <a:lnTo>
                  <a:pt x="2017928" y="642786"/>
                </a:lnTo>
                <a:lnTo>
                  <a:pt x="2047201" y="642786"/>
                </a:lnTo>
                <a:lnTo>
                  <a:pt x="2040440" y="611929"/>
                </a:lnTo>
                <a:close/>
              </a:path>
              <a:path w="3759200" h="753745">
                <a:moveTo>
                  <a:pt x="2115485" y="611929"/>
                </a:moveTo>
                <a:lnTo>
                  <a:pt x="2082983" y="611929"/>
                </a:lnTo>
                <a:lnTo>
                  <a:pt x="2065193" y="719789"/>
                </a:lnTo>
                <a:lnTo>
                  <a:pt x="2096296" y="719789"/>
                </a:lnTo>
                <a:lnTo>
                  <a:pt x="2115485" y="611929"/>
                </a:lnTo>
                <a:close/>
              </a:path>
              <a:path w="3759200" h="753745">
                <a:moveTo>
                  <a:pt x="2170268" y="611949"/>
                </a:moveTo>
                <a:lnTo>
                  <a:pt x="2138573" y="611949"/>
                </a:lnTo>
                <a:lnTo>
                  <a:pt x="2138573" y="750950"/>
                </a:lnTo>
                <a:lnTo>
                  <a:pt x="2170268" y="750950"/>
                </a:lnTo>
                <a:lnTo>
                  <a:pt x="2170268" y="611949"/>
                </a:lnTo>
                <a:close/>
              </a:path>
              <a:path w="3759200" h="753745">
                <a:moveTo>
                  <a:pt x="1801086" y="640566"/>
                </a:moveTo>
                <a:lnTo>
                  <a:pt x="1769370" y="640566"/>
                </a:lnTo>
                <a:lnTo>
                  <a:pt x="1769370" y="726197"/>
                </a:lnTo>
                <a:lnTo>
                  <a:pt x="1794123" y="750950"/>
                </a:lnTo>
                <a:lnTo>
                  <a:pt x="1831378" y="750950"/>
                </a:lnTo>
                <a:lnTo>
                  <a:pt x="1831378" y="722313"/>
                </a:lnTo>
                <a:lnTo>
                  <a:pt x="1809431" y="722313"/>
                </a:lnTo>
                <a:lnTo>
                  <a:pt x="1801086" y="713967"/>
                </a:lnTo>
                <a:lnTo>
                  <a:pt x="1801086" y="640566"/>
                </a:lnTo>
                <a:close/>
              </a:path>
              <a:path w="3759200" h="753745">
                <a:moveTo>
                  <a:pt x="1836928" y="611929"/>
                </a:moveTo>
                <a:lnTo>
                  <a:pt x="1747140" y="611929"/>
                </a:lnTo>
                <a:lnTo>
                  <a:pt x="1747140" y="640566"/>
                </a:lnTo>
                <a:lnTo>
                  <a:pt x="1836928" y="640566"/>
                </a:lnTo>
                <a:lnTo>
                  <a:pt x="1836928" y="611929"/>
                </a:lnTo>
                <a:close/>
              </a:path>
              <a:path w="3759200" h="753745">
                <a:moveTo>
                  <a:pt x="1801086" y="581354"/>
                </a:moveTo>
                <a:lnTo>
                  <a:pt x="1769370" y="581354"/>
                </a:lnTo>
                <a:lnTo>
                  <a:pt x="1769370" y="611929"/>
                </a:lnTo>
                <a:lnTo>
                  <a:pt x="1801086" y="611929"/>
                </a:lnTo>
                <a:lnTo>
                  <a:pt x="1801086" y="581354"/>
                </a:lnTo>
                <a:close/>
              </a:path>
              <a:path w="3759200" h="753745">
                <a:moveTo>
                  <a:pt x="2244769" y="640566"/>
                </a:moveTo>
                <a:lnTo>
                  <a:pt x="2213073" y="640566"/>
                </a:lnTo>
                <a:lnTo>
                  <a:pt x="2213073" y="726197"/>
                </a:lnTo>
                <a:lnTo>
                  <a:pt x="2237816" y="750950"/>
                </a:lnTo>
                <a:lnTo>
                  <a:pt x="2275072" y="750950"/>
                </a:lnTo>
                <a:lnTo>
                  <a:pt x="2275072" y="722313"/>
                </a:lnTo>
                <a:lnTo>
                  <a:pt x="2253093" y="722313"/>
                </a:lnTo>
                <a:lnTo>
                  <a:pt x="2244769" y="713967"/>
                </a:lnTo>
                <a:lnTo>
                  <a:pt x="2244769" y="640566"/>
                </a:lnTo>
                <a:close/>
              </a:path>
              <a:path w="3759200" h="753745">
                <a:moveTo>
                  <a:pt x="2280632" y="611929"/>
                </a:moveTo>
                <a:lnTo>
                  <a:pt x="2190823" y="611929"/>
                </a:lnTo>
                <a:lnTo>
                  <a:pt x="2190823" y="640566"/>
                </a:lnTo>
                <a:lnTo>
                  <a:pt x="2280632" y="640566"/>
                </a:lnTo>
                <a:lnTo>
                  <a:pt x="2280632" y="611929"/>
                </a:lnTo>
                <a:close/>
              </a:path>
              <a:path w="3759200" h="753745">
                <a:moveTo>
                  <a:pt x="2244769" y="581354"/>
                </a:moveTo>
                <a:lnTo>
                  <a:pt x="2213073" y="581354"/>
                </a:lnTo>
                <a:lnTo>
                  <a:pt x="2213073" y="611929"/>
                </a:lnTo>
                <a:lnTo>
                  <a:pt x="2244769" y="611929"/>
                </a:lnTo>
                <a:lnTo>
                  <a:pt x="2244769" y="581354"/>
                </a:lnTo>
                <a:close/>
              </a:path>
              <a:path w="3759200" h="753745">
                <a:moveTo>
                  <a:pt x="1425799" y="561899"/>
                </a:moveTo>
                <a:lnTo>
                  <a:pt x="1323205" y="561899"/>
                </a:lnTo>
                <a:lnTo>
                  <a:pt x="1323205" y="750950"/>
                </a:lnTo>
                <a:lnTo>
                  <a:pt x="1428019" y="750950"/>
                </a:lnTo>
                <a:lnTo>
                  <a:pt x="1456639" y="722313"/>
                </a:lnTo>
                <a:lnTo>
                  <a:pt x="1354901" y="722313"/>
                </a:lnTo>
                <a:lnTo>
                  <a:pt x="1354901" y="667822"/>
                </a:lnTo>
                <a:lnTo>
                  <a:pt x="1453986" y="667822"/>
                </a:lnTo>
                <a:lnTo>
                  <a:pt x="1438584" y="652252"/>
                </a:lnTo>
                <a:lnTo>
                  <a:pt x="1451652" y="639184"/>
                </a:lnTo>
                <a:lnTo>
                  <a:pt x="1354901" y="639184"/>
                </a:lnTo>
                <a:lnTo>
                  <a:pt x="1354901" y="590536"/>
                </a:lnTo>
                <a:lnTo>
                  <a:pt x="1454437" y="590536"/>
                </a:lnTo>
                <a:lnTo>
                  <a:pt x="1425799" y="561899"/>
                </a:lnTo>
                <a:close/>
              </a:path>
              <a:path w="3759200" h="753745">
                <a:moveTo>
                  <a:pt x="1453986" y="667822"/>
                </a:moveTo>
                <a:lnTo>
                  <a:pt x="1413831" y="667822"/>
                </a:lnTo>
                <a:lnTo>
                  <a:pt x="1430804" y="684774"/>
                </a:lnTo>
                <a:lnTo>
                  <a:pt x="1430804" y="705067"/>
                </a:lnTo>
                <a:lnTo>
                  <a:pt x="1413831" y="722313"/>
                </a:lnTo>
                <a:lnTo>
                  <a:pt x="1456639" y="722313"/>
                </a:lnTo>
                <a:lnTo>
                  <a:pt x="1462499" y="716449"/>
                </a:lnTo>
                <a:lnTo>
                  <a:pt x="1462499" y="676429"/>
                </a:lnTo>
                <a:lnTo>
                  <a:pt x="1453986" y="667822"/>
                </a:lnTo>
                <a:close/>
              </a:path>
              <a:path w="3759200" h="753745">
                <a:moveTo>
                  <a:pt x="1454437" y="590536"/>
                </a:moveTo>
                <a:lnTo>
                  <a:pt x="1411894" y="590536"/>
                </a:lnTo>
                <a:lnTo>
                  <a:pt x="1424961" y="603866"/>
                </a:lnTo>
                <a:lnTo>
                  <a:pt x="1424961" y="626117"/>
                </a:lnTo>
                <a:lnTo>
                  <a:pt x="1411894" y="639184"/>
                </a:lnTo>
                <a:lnTo>
                  <a:pt x="1451652" y="639184"/>
                </a:lnTo>
                <a:lnTo>
                  <a:pt x="1456657" y="634179"/>
                </a:lnTo>
                <a:lnTo>
                  <a:pt x="1456657" y="592756"/>
                </a:lnTo>
                <a:lnTo>
                  <a:pt x="1454437" y="590536"/>
                </a:lnTo>
                <a:close/>
              </a:path>
              <a:path w="3759200" h="753745">
                <a:moveTo>
                  <a:pt x="2616161" y="561899"/>
                </a:moveTo>
                <a:lnTo>
                  <a:pt x="2565576" y="561899"/>
                </a:lnTo>
                <a:lnTo>
                  <a:pt x="2506897" y="750950"/>
                </a:lnTo>
                <a:lnTo>
                  <a:pt x="2539420" y="750950"/>
                </a:lnTo>
                <a:lnTo>
                  <a:pt x="2553063" y="707025"/>
                </a:lnTo>
                <a:lnTo>
                  <a:pt x="2661198" y="707025"/>
                </a:lnTo>
                <a:lnTo>
                  <a:pt x="2652570" y="679225"/>
                </a:lnTo>
                <a:lnTo>
                  <a:pt x="2561408" y="679225"/>
                </a:lnTo>
                <a:lnTo>
                  <a:pt x="2589209" y="590536"/>
                </a:lnTo>
                <a:lnTo>
                  <a:pt x="2625048" y="590536"/>
                </a:lnTo>
                <a:lnTo>
                  <a:pt x="2616161" y="561899"/>
                </a:lnTo>
                <a:close/>
              </a:path>
              <a:path w="3759200" h="753745">
                <a:moveTo>
                  <a:pt x="2661198" y="707025"/>
                </a:moveTo>
                <a:lnTo>
                  <a:pt x="2628684" y="707025"/>
                </a:lnTo>
                <a:lnTo>
                  <a:pt x="2642296" y="750950"/>
                </a:lnTo>
                <a:lnTo>
                  <a:pt x="2674829" y="750950"/>
                </a:lnTo>
                <a:lnTo>
                  <a:pt x="2661198" y="707025"/>
                </a:lnTo>
                <a:close/>
              </a:path>
              <a:path w="3759200" h="753745">
                <a:moveTo>
                  <a:pt x="2754314" y="590536"/>
                </a:moveTo>
                <a:lnTo>
                  <a:pt x="2722639" y="590536"/>
                </a:lnTo>
                <a:lnTo>
                  <a:pt x="2722639" y="750950"/>
                </a:lnTo>
                <a:lnTo>
                  <a:pt x="2754314" y="750950"/>
                </a:lnTo>
                <a:lnTo>
                  <a:pt x="2754314" y="590536"/>
                </a:lnTo>
                <a:close/>
              </a:path>
              <a:path w="3759200" h="753745">
                <a:moveTo>
                  <a:pt x="2625048" y="590536"/>
                </a:moveTo>
                <a:lnTo>
                  <a:pt x="2592528" y="590536"/>
                </a:lnTo>
                <a:lnTo>
                  <a:pt x="2620339" y="679225"/>
                </a:lnTo>
                <a:lnTo>
                  <a:pt x="2652570" y="679225"/>
                </a:lnTo>
                <a:lnTo>
                  <a:pt x="2625048" y="590536"/>
                </a:lnTo>
                <a:close/>
              </a:path>
              <a:path w="3759200" h="753745">
                <a:moveTo>
                  <a:pt x="2812427" y="561899"/>
                </a:moveTo>
                <a:lnTo>
                  <a:pt x="2664243" y="561899"/>
                </a:lnTo>
                <a:lnTo>
                  <a:pt x="2664243" y="590536"/>
                </a:lnTo>
                <a:lnTo>
                  <a:pt x="2812427" y="590536"/>
                </a:lnTo>
                <a:lnTo>
                  <a:pt x="2812427" y="561899"/>
                </a:lnTo>
                <a:close/>
              </a:path>
              <a:path w="3759200" h="753745">
                <a:moveTo>
                  <a:pt x="2920570" y="561899"/>
                </a:moveTo>
                <a:lnTo>
                  <a:pt x="2859420" y="561899"/>
                </a:lnTo>
                <a:lnTo>
                  <a:pt x="2833264" y="587751"/>
                </a:lnTo>
                <a:lnTo>
                  <a:pt x="2833264" y="620274"/>
                </a:lnTo>
                <a:lnTo>
                  <a:pt x="2858017" y="645310"/>
                </a:lnTo>
                <a:lnTo>
                  <a:pt x="2827442" y="663079"/>
                </a:lnTo>
                <a:lnTo>
                  <a:pt x="2827442" y="720072"/>
                </a:lnTo>
                <a:lnTo>
                  <a:pt x="2858300" y="750950"/>
                </a:lnTo>
                <a:lnTo>
                  <a:pt x="2914183" y="750950"/>
                </a:lnTo>
                <a:lnTo>
                  <a:pt x="2938915" y="726490"/>
                </a:lnTo>
                <a:lnTo>
                  <a:pt x="2981185" y="726490"/>
                </a:lnTo>
                <a:lnTo>
                  <a:pt x="2977006" y="722313"/>
                </a:lnTo>
                <a:lnTo>
                  <a:pt x="2872467" y="722313"/>
                </a:lnTo>
                <a:lnTo>
                  <a:pt x="2859138" y="708962"/>
                </a:lnTo>
                <a:lnTo>
                  <a:pt x="2859138" y="678387"/>
                </a:lnTo>
                <a:lnTo>
                  <a:pt x="2879147" y="666702"/>
                </a:lnTo>
                <a:lnTo>
                  <a:pt x="2921681" y="666702"/>
                </a:lnTo>
                <a:lnTo>
                  <a:pt x="2906120" y="651132"/>
                </a:lnTo>
                <a:lnTo>
                  <a:pt x="2942591" y="630001"/>
                </a:lnTo>
                <a:lnTo>
                  <a:pt x="2884990" y="630001"/>
                </a:lnTo>
                <a:lnTo>
                  <a:pt x="2864959" y="609709"/>
                </a:lnTo>
                <a:lnTo>
                  <a:pt x="2864959" y="599981"/>
                </a:lnTo>
                <a:lnTo>
                  <a:pt x="2874425" y="590536"/>
                </a:lnTo>
                <a:lnTo>
                  <a:pt x="2946423" y="590536"/>
                </a:lnTo>
                <a:lnTo>
                  <a:pt x="2946423" y="587751"/>
                </a:lnTo>
                <a:lnTo>
                  <a:pt x="2920570" y="561899"/>
                </a:lnTo>
                <a:close/>
              </a:path>
              <a:path w="3759200" h="753745">
                <a:moveTo>
                  <a:pt x="2981185" y="726490"/>
                </a:moveTo>
                <a:lnTo>
                  <a:pt x="2938915" y="726490"/>
                </a:lnTo>
                <a:lnTo>
                  <a:pt x="2963375" y="750950"/>
                </a:lnTo>
                <a:lnTo>
                  <a:pt x="3005657" y="750950"/>
                </a:lnTo>
                <a:lnTo>
                  <a:pt x="2981185" y="726490"/>
                </a:lnTo>
                <a:close/>
              </a:path>
              <a:path w="3759200" h="753745">
                <a:moveTo>
                  <a:pt x="3095727" y="590536"/>
                </a:moveTo>
                <a:lnTo>
                  <a:pt x="3064011" y="590536"/>
                </a:lnTo>
                <a:lnTo>
                  <a:pt x="3064011" y="750950"/>
                </a:lnTo>
                <a:lnTo>
                  <a:pt x="3095727" y="750950"/>
                </a:lnTo>
                <a:lnTo>
                  <a:pt x="3095727" y="590536"/>
                </a:lnTo>
                <a:close/>
              </a:path>
              <a:path w="3759200" h="753745">
                <a:moveTo>
                  <a:pt x="2921681" y="666702"/>
                </a:moveTo>
                <a:lnTo>
                  <a:pt x="2879147" y="666702"/>
                </a:lnTo>
                <a:lnTo>
                  <a:pt x="2917513" y="704784"/>
                </a:lnTo>
                <a:lnTo>
                  <a:pt x="2899995" y="722313"/>
                </a:lnTo>
                <a:lnTo>
                  <a:pt x="2977006" y="722313"/>
                </a:lnTo>
                <a:lnTo>
                  <a:pt x="2960045" y="705360"/>
                </a:lnTo>
                <a:lnTo>
                  <a:pt x="2981724" y="683675"/>
                </a:lnTo>
                <a:lnTo>
                  <a:pt x="2938643" y="683675"/>
                </a:lnTo>
                <a:lnTo>
                  <a:pt x="2921681" y="666702"/>
                </a:lnTo>
                <a:close/>
              </a:path>
              <a:path w="3759200" h="753745">
                <a:moveTo>
                  <a:pt x="2992013" y="630284"/>
                </a:moveTo>
                <a:lnTo>
                  <a:pt x="2938643" y="683675"/>
                </a:lnTo>
                <a:lnTo>
                  <a:pt x="2981724" y="683675"/>
                </a:lnTo>
                <a:lnTo>
                  <a:pt x="2992013" y="673382"/>
                </a:lnTo>
                <a:lnTo>
                  <a:pt x="2992013" y="630284"/>
                </a:lnTo>
                <a:close/>
              </a:path>
              <a:path w="3759200" h="753745">
                <a:moveTo>
                  <a:pt x="2946423" y="590536"/>
                </a:moveTo>
                <a:lnTo>
                  <a:pt x="2905283" y="590536"/>
                </a:lnTo>
                <a:lnTo>
                  <a:pt x="2914748" y="599981"/>
                </a:lnTo>
                <a:lnTo>
                  <a:pt x="2914748" y="612766"/>
                </a:lnTo>
                <a:lnTo>
                  <a:pt x="2884990" y="630001"/>
                </a:lnTo>
                <a:lnTo>
                  <a:pt x="2942591" y="630001"/>
                </a:lnTo>
                <a:lnTo>
                  <a:pt x="2946423" y="627781"/>
                </a:lnTo>
                <a:lnTo>
                  <a:pt x="2946423" y="590536"/>
                </a:lnTo>
                <a:close/>
              </a:path>
              <a:path w="3759200" h="753745">
                <a:moveTo>
                  <a:pt x="3153820" y="561899"/>
                </a:moveTo>
                <a:lnTo>
                  <a:pt x="3005636" y="561899"/>
                </a:lnTo>
                <a:lnTo>
                  <a:pt x="3005636" y="590536"/>
                </a:lnTo>
                <a:lnTo>
                  <a:pt x="3153820" y="590536"/>
                </a:lnTo>
                <a:lnTo>
                  <a:pt x="3153820" y="561899"/>
                </a:lnTo>
                <a:close/>
              </a:path>
              <a:path w="3759200" h="753745">
                <a:moveTo>
                  <a:pt x="1660975" y="559962"/>
                </a:moveTo>
                <a:lnTo>
                  <a:pt x="1641237" y="559962"/>
                </a:lnTo>
                <a:lnTo>
                  <a:pt x="1632337" y="568841"/>
                </a:lnTo>
                <a:lnTo>
                  <a:pt x="1632337" y="588599"/>
                </a:lnTo>
                <a:lnTo>
                  <a:pt x="1641237" y="597479"/>
                </a:lnTo>
                <a:lnTo>
                  <a:pt x="1660975" y="597479"/>
                </a:lnTo>
                <a:lnTo>
                  <a:pt x="1670137" y="588599"/>
                </a:lnTo>
                <a:lnTo>
                  <a:pt x="1670137" y="568841"/>
                </a:lnTo>
                <a:lnTo>
                  <a:pt x="1660975" y="559962"/>
                </a:lnTo>
                <a:close/>
              </a:path>
              <a:path w="3759200" h="753745">
                <a:moveTo>
                  <a:pt x="2164133" y="559962"/>
                </a:moveTo>
                <a:lnTo>
                  <a:pt x="2144395" y="559962"/>
                </a:lnTo>
                <a:lnTo>
                  <a:pt x="2135495" y="568841"/>
                </a:lnTo>
                <a:lnTo>
                  <a:pt x="2135495" y="588599"/>
                </a:lnTo>
                <a:lnTo>
                  <a:pt x="2144395" y="597479"/>
                </a:lnTo>
                <a:lnTo>
                  <a:pt x="2164133" y="597479"/>
                </a:lnTo>
                <a:lnTo>
                  <a:pt x="2173316" y="588599"/>
                </a:lnTo>
                <a:lnTo>
                  <a:pt x="2173316" y="568841"/>
                </a:lnTo>
                <a:lnTo>
                  <a:pt x="2164133" y="559962"/>
                </a:lnTo>
                <a:close/>
              </a:path>
              <a:path w="3759200" h="753745">
                <a:moveTo>
                  <a:pt x="1726575" y="556339"/>
                </a:moveTo>
                <a:lnTo>
                  <a:pt x="1694869" y="556339"/>
                </a:lnTo>
                <a:lnTo>
                  <a:pt x="1694869" y="750950"/>
                </a:lnTo>
                <a:lnTo>
                  <a:pt x="1726575" y="750950"/>
                </a:lnTo>
                <a:lnTo>
                  <a:pt x="1726575" y="556339"/>
                </a:lnTo>
                <a:close/>
              </a:path>
              <a:path w="3759200" h="753745">
                <a:moveTo>
                  <a:pt x="2333436" y="556339"/>
                </a:moveTo>
                <a:lnTo>
                  <a:pt x="2301751" y="556339"/>
                </a:lnTo>
                <a:lnTo>
                  <a:pt x="2301751" y="750950"/>
                </a:lnTo>
                <a:lnTo>
                  <a:pt x="2333436" y="750950"/>
                </a:lnTo>
                <a:lnTo>
                  <a:pt x="2333436" y="651969"/>
                </a:lnTo>
                <a:lnTo>
                  <a:pt x="2376545" y="640284"/>
                </a:lnTo>
                <a:lnTo>
                  <a:pt x="2419903" y="640284"/>
                </a:lnTo>
                <a:lnTo>
                  <a:pt x="2403768" y="624159"/>
                </a:lnTo>
                <a:lnTo>
                  <a:pt x="2333436" y="624159"/>
                </a:lnTo>
                <a:lnTo>
                  <a:pt x="2333436" y="556339"/>
                </a:lnTo>
                <a:close/>
              </a:path>
              <a:path w="3759200" h="753745">
                <a:moveTo>
                  <a:pt x="2419903" y="640284"/>
                </a:moveTo>
                <a:lnTo>
                  <a:pt x="2376545" y="640284"/>
                </a:lnTo>
                <a:lnTo>
                  <a:pt x="2390974" y="654754"/>
                </a:lnTo>
                <a:lnTo>
                  <a:pt x="2390974" y="750950"/>
                </a:lnTo>
                <a:lnTo>
                  <a:pt x="2422690" y="750950"/>
                </a:lnTo>
                <a:lnTo>
                  <a:pt x="2422690" y="643069"/>
                </a:lnTo>
                <a:lnTo>
                  <a:pt x="2419903" y="640284"/>
                </a:lnTo>
                <a:close/>
              </a:path>
              <a:path w="3759200" h="753745">
                <a:moveTo>
                  <a:pt x="2388754" y="609154"/>
                </a:moveTo>
                <a:lnTo>
                  <a:pt x="2333436" y="624159"/>
                </a:lnTo>
                <a:lnTo>
                  <a:pt x="2403768" y="624159"/>
                </a:lnTo>
                <a:lnTo>
                  <a:pt x="2388754" y="609154"/>
                </a:lnTo>
                <a:close/>
              </a:path>
              <a:path w="3759200" h="753745">
                <a:moveTo>
                  <a:pt x="1046386" y="502256"/>
                </a:moveTo>
                <a:lnTo>
                  <a:pt x="0" y="502256"/>
                </a:lnTo>
                <a:lnTo>
                  <a:pt x="0" y="627802"/>
                </a:lnTo>
                <a:lnTo>
                  <a:pt x="921657" y="627802"/>
                </a:lnTo>
                <a:lnTo>
                  <a:pt x="1046386" y="752553"/>
                </a:lnTo>
                <a:lnTo>
                  <a:pt x="1046386" y="502256"/>
                </a:lnTo>
                <a:close/>
              </a:path>
              <a:path w="3759200" h="753745">
                <a:moveTo>
                  <a:pt x="3532070" y="34354"/>
                </a:moveTo>
                <a:lnTo>
                  <a:pt x="3494961" y="34354"/>
                </a:lnTo>
                <a:lnTo>
                  <a:pt x="3494961" y="376690"/>
                </a:lnTo>
                <a:lnTo>
                  <a:pt x="3532070" y="376690"/>
                </a:lnTo>
                <a:lnTo>
                  <a:pt x="3532070" y="34354"/>
                </a:lnTo>
                <a:close/>
              </a:path>
              <a:path w="3759200" h="753745">
                <a:moveTo>
                  <a:pt x="3647951" y="306524"/>
                </a:moveTo>
                <a:lnTo>
                  <a:pt x="3637449" y="306524"/>
                </a:lnTo>
                <a:lnTo>
                  <a:pt x="3637449" y="376690"/>
                </a:lnTo>
                <a:lnTo>
                  <a:pt x="3647951" y="376690"/>
                </a:lnTo>
                <a:lnTo>
                  <a:pt x="3647951" y="306524"/>
                </a:lnTo>
                <a:close/>
              </a:path>
              <a:path w="3759200" h="753745">
                <a:moveTo>
                  <a:pt x="3673574" y="296922"/>
                </a:moveTo>
                <a:lnTo>
                  <a:pt x="3611848" y="296922"/>
                </a:lnTo>
                <a:lnTo>
                  <a:pt x="3611848" y="306524"/>
                </a:lnTo>
                <a:lnTo>
                  <a:pt x="3673574" y="306524"/>
                </a:lnTo>
                <a:lnTo>
                  <a:pt x="3673574" y="296922"/>
                </a:lnTo>
                <a:close/>
              </a:path>
              <a:path w="3759200" h="753745">
                <a:moveTo>
                  <a:pt x="3659480" y="0"/>
                </a:moveTo>
                <a:lnTo>
                  <a:pt x="3367530" y="0"/>
                </a:lnTo>
                <a:lnTo>
                  <a:pt x="3367530" y="34354"/>
                </a:lnTo>
                <a:lnTo>
                  <a:pt x="3659480" y="34354"/>
                </a:lnTo>
                <a:lnTo>
                  <a:pt x="3659480" y="0"/>
                </a:lnTo>
                <a:close/>
              </a:path>
              <a:path w="3759200" h="753745">
                <a:moveTo>
                  <a:pt x="3704473" y="296922"/>
                </a:moveTo>
                <a:lnTo>
                  <a:pt x="3687102" y="296922"/>
                </a:lnTo>
                <a:lnTo>
                  <a:pt x="3687102" y="376690"/>
                </a:lnTo>
                <a:lnTo>
                  <a:pt x="3697458" y="376690"/>
                </a:lnTo>
                <a:lnTo>
                  <a:pt x="3697458" y="308995"/>
                </a:lnTo>
                <a:lnTo>
                  <a:pt x="3708333" y="308995"/>
                </a:lnTo>
                <a:lnTo>
                  <a:pt x="3704473" y="296922"/>
                </a:lnTo>
                <a:close/>
              </a:path>
              <a:path w="3759200" h="753745">
                <a:moveTo>
                  <a:pt x="3758629" y="308995"/>
                </a:moveTo>
                <a:lnTo>
                  <a:pt x="3748252" y="308995"/>
                </a:lnTo>
                <a:lnTo>
                  <a:pt x="3748252" y="376690"/>
                </a:lnTo>
                <a:lnTo>
                  <a:pt x="3758629" y="376690"/>
                </a:lnTo>
                <a:lnTo>
                  <a:pt x="3758629" y="308995"/>
                </a:lnTo>
                <a:close/>
              </a:path>
              <a:path w="3759200" h="753745">
                <a:moveTo>
                  <a:pt x="3708333" y="308995"/>
                </a:moveTo>
                <a:lnTo>
                  <a:pt x="3697458" y="308995"/>
                </a:lnTo>
                <a:lnTo>
                  <a:pt x="3716221" y="366480"/>
                </a:lnTo>
                <a:lnTo>
                  <a:pt x="3729509" y="366480"/>
                </a:lnTo>
                <a:lnTo>
                  <a:pt x="3733449" y="354397"/>
                </a:lnTo>
                <a:lnTo>
                  <a:pt x="3722849" y="354397"/>
                </a:lnTo>
                <a:lnTo>
                  <a:pt x="3708333" y="308995"/>
                </a:lnTo>
                <a:close/>
              </a:path>
              <a:path w="3759200" h="753745">
                <a:moveTo>
                  <a:pt x="3758629" y="296922"/>
                </a:moveTo>
                <a:lnTo>
                  <a:pt x="3741278" y="296922"/>
                </a:lnTo>
                <a:lnTo>
                  <a:pt x="3722849" y="354397"/>
                </a:lnTo>
                <a:lnTo>
                  <a:pt x="3733449" y="354397"/>
                </a:lnTo>
                <a:lnTo>
                  <a:pt x="3748252" y="308995"/>
                </a:lnTo>
                <a:lnTo>
                  <a:pt x="3758629" y="308995"/>
                </a:lnTo>
                <a:lnTo>
                  <a:pt x="3758629" y="296922"/>
                </a:lnTo>
                <a:close/>
              </a:path>
              <a:path w="3759200" h="753745">
                <a:moveTo>
                  <a:pt x="1046386" y="251123"/>
                </a:moveTo>
                <a:lnTo>
                  <a:pt x="0" y="251123"/>
                </a:lnTo>
                <a:lnTo>
                  <a:pt x="0" y="376690"/>
                </a:lnTo>
                <a:lnTo>
                  <a:pt x="1046386" y="376690"/>
                </a:lnTo>
                <a:lnTo>
                  <a:pt x="1046386" y="251123"/>
                </a:lnTo>
                <a:close/>
              </a:path>
              <a:path w="3759200" h="753745">
                <a:moveTo>
                  <a:pt x="1046386" y="0"/>
                </a:moveTo>
                <a:lnTo>
                  <a:pt x="0" y="0"/>
                </a:lnTo>
                <a:lnTo>
                  <a:pt x="0" y="125566"/>
                </a:lnTo>
                <a:lnTo>
                  <a:pt x="1046386" y="125566"/>
                </a:lnTo>
                <a:lnTo>
                  <a:pt x="1046386" y="0"/>
                </a:lnTo>
                <a:close/>
              </a:path>
              <a:path w="3759200" h="753745">
                <a:moveTo>
                  <a:pt x="1589103" y="0"/>
                </a:moveTo>
                <a:lnTo>
                  <a:pt x="1323205" y="0"/>
                </a:lnTo>
                <a:lnTo>
                  <a:pt x="1323205" y="376690"/>
                </a:lnTo>
                <a:lnTo>
                  <a:pt x="1411841" y="376690"/>
                </a:lnTo>
                <a:lnTo>
                  <a:pt x="1411841" y="236537"/>
                </a:lnTo>
                <a:lnTo>
                  <a:pt x="1544790" y="236537"/>
                </a:lnTo>
                <a:lnTo>
                  <a:pt x="1544790" y="156780"/>
                </a:lnTo>
                <a:lnTo>
                  <a:pt x="1411841" y="156780"/>
                </a:lnTo>
                <a:lnTo>
                  <a:pt x="1411841" y="79777"/>
                </a:lnTo>
                <a:lnTo>
                  <a:pt x="1589103" y="79777"/>
                </a:lnTo>
                <a:lnTo>
                  <a:pt x="1589103" y="0"/>
                </a:lnTo>
                <a:close/>
              </a:path>
              <a:path w="3759200" h="753745">
                <a:moveTo>
                  <a:pt x="1722020" y="0"/>
                </a:moveTo>
                <a:lnTo>
                  <a:pt x="1633405" y="0"/>
                </a:lnTo>
                <a:lnTo>
                  <a:pt x="1633405" y="376690"/>
                </a:lnTo>
                <a:lnTo>
                  <a:pt x="1722020" y="376690"/>
                </a:lnTo>
                <a:lnTo>
                  <a:pt x="1722020" y="0"/>
                </a:lnTo>
                <a:close/>
              </a:path>
              <a:path w="3759200" h="753745">
                <a:moveTo>
                  <a:pt x="1985719" y="0"/>
                </a:moveTo>
                <a:lnTo>
                  <a:pt x="1766333" y="0"/>
                </a:lnTo>
                <a:lnTo>
                  <a:pt x="1766333" y="376690"/>
                </a:lnTo>
                <a:lnTo>
                  <a:pt x="1854990" y="376690"/>
                </a:lnTo>
                <a:lnTo>
                  <a:pt x="1854990" y="247615"/>
                </a:lnTo>
                <a:lnTo>
                  <a:pt x="1999914" y="247615"/>
                </a:lnTo>
                <a:lnTo>
                  <a:pt x="1995132" y="238202"/>
                </a:lnTo>
                <a:lnTo>
                  <a:pt x="2054408" y="178926"/>
                </a:lnTo>
                <a:lnTo>
                  <a:pt x="2054408" y="167858"/>
                </a:lnTo>
                <a:lnTo>
                  <a:pt x="1854990" y="167858"/>
                </a:lnTo>
                <a:lnTo>
                  <a:pt x="1854990" y="79777"/>
                </a:lnTo>
                <a:lnTo>
                  <a:pt x="2054408" y="79777"/>
                </a:lnTo>
                <a:lnTo>
                  <a:pt x="2054408" y="68699"/>
                </a:lnTo>
                <a:lnTo>
                  <a:pt x="1985719" y="0"/>
                </a:lnTo>
                <a:close/>
              </a:path>
              <a:path w="3759200" h="753745">
                <a:moveTo>
                  <a:pt x="1999914" y="247615"/>
                </a:moveTo>
                <a:lnTo>
                  <a:pt x="1905376" y="247615"/>
                </a:lnTo>
                <a:lnTo>
                  <a:pt x="1970746" y="376690"/>
                </a:lnTo>
                <a:lnTo>
                  <a:pt x="2065476" y="376690"/>
                </a:lnTo>
                <a:lnTo>
                  <a:pt x="1999914" y="247615"/>
                </a:lnTo>
                <a:close/>
              </a:path>
              <a:path w="3759200" h="753745">
                <a:moveTo>
                  <a:pt x="2054408" y="79777"/>
                </a:moveTo>
                <a:lnTo>
                  <a:pt x="1949144" y="79777"/>
                </a:lnTo>
                <a:lnTo>
                  <a:pt x="1965762" y="96394"/>
                </a:lnTo>
                <a:lnTo>
                  <a:pt x="1965762" y="151241"/>
                </a:lnTo>
                <a:lnTo>
                  <a:pt x="1949710" y="167858"/>
                </a:lnTo>
                <a:lnTo>
                  <a:pt x="2054408" y="167858"/>
                </a:lnTo>
                <a:lnTo>
                  <a:pt x="2054408" y="79777"/>
                </a:lnTo>
                <a:close/>
              </a:path>
              <a:path w="3759200" h="753745">
                <a:moveTo>
                  <a:pt x="2367927" y="0"/>
                </a:moveTo>
                <a:lnTo>
                  <a:pt x="2167389" y="0"/>
                </a:lnTo>
                <a:lnTo>
                  <a:pt x="2098690" y="68699"/>
                </a:lnTo>
                <a:lnTo>
                  <a:pt x="2098690" y="156780"/>
                </a:lnTo>
                <a:lnTo>
                  <a:pt x="2138018" y="203847"/>
                </a:lnTo>
                <a:lnTo>
                  <a:pt x="2287040" y="244840"/>
                </a:lnTo>
                <a:lnTo>
                  <a:pt x="2287040" y="280305"/>
                </a:lnTo>
                <a:lnTo>
                  <a:pt x="2270423" y="296922"/>
                </a:lnTo>
                <a:lnTo>
                  <a:pt x="2090931" y="296922"/>
                </a:lnTo>
                <a:lnTo>
                  <a:pt x="2090931" y="376690"/>
                </a:lnTo>
                <a:lnTo>
                  <a:pt x="2306976" y="376690"/>
                </a:lnTo>
                <a:lnTo>
                  <a:pt x="2375665" y="308001"/>
                </a:lnTo>
                <a:lnTo>
                  <a:pt x="2375665" y="219920"/>
                </a:lnTo>
                <a:lnTo>
                  <a:pt x="2336347" y="172832"/>
                </a:lnTo>
                <a:lnTo>
                  <a:pt x="2187347" y="131859"/>
                </a:lnTo>
                <a:lnTo>
                  <a:pt x="2187347" y="96394"/>
                </a:lnTo>
                <a:lnTo>
                  <a:pt x="2203943" y="79777"/>
                </a:lnTo>
                <a:lnTo>
                  <a:pt x="2367927" y="79777"/>
                </a:lnTo>
                <a:lnTo>
                  <a:pt x="2367927" y="0"/>
                </a:lnTo>
                <a:close/>
              </a:path>
              <a:path w="3759200" h="753745">
                <a:moveTo>
                  <a:pt x="2605543" y="79777"/>
                </a:moveTo>
                <a:lnTo>
                  <a:pt x="2516907" y="79777"/>
                </a:lnTo>
                <a:lnTo>
                  <a:pt x="2516907" y="376690"/>
                </a:lnTo>
                <a:lnTo>
                  <a:pt x="2605543" y="376690"/>
                </a:lnTo>
                <a:lnTo>
                  <a:pt x="2605543" y="79777"/>
                </a:lnTo>
                <a:close/>
              </a:path>
              <a:path w="3759200" h="753745">
                <a:moveTo>
                  <a:pt x="2710797" y="0"/>
                </a:moveTo>
                <a:lnTo>
                  <a:pt x="2411664" y="0"/>
                </a:lnTo>
                <a:lnTo>
                  <a:pt x="2411664" y="79777"/>
                </a:lnTo>
                <a:lnTo>
                  <a:pt x="2710797" y="79777"/>
                </a:lnTo>
                <a:lnTo>
                  <a:pt x="2710797" y="0"/>
                </a:lnTo>
                <a:close/>
              </a:path>
              <a:path w="3759200" h="753745">
                <a:moveTo>
                  <a:pt x="2801202" y="0"/>
                </a:moveTo>
                <a:lnTo>
                  <a:pt x="2755214" y="0"/>
                </a:lnTo>
                <a:lnTo>
                  <a:pt x="2755214" y="376690"/>
                </a:lnTo>
                <a:lnTo>
                  <a:pt x="2792323" y="376690"/>
                </a:lnTo>
                <a:lnTo>
                  <a:pt x="2792323" y="57066"/>
                </a:lnTo>
                <a:lnTo>
                  <a:pt x="2835820" y="57066"/>
                </a:lnTo>
                <a:lnTo>
                  <a:pt x="2801202" y="0"/>
                </a:lnTo>
                <a:close/>
              </a:path>
              <a:path w="3759200" h="753745">
                <a:moveTo>
                  <a:pt x="2835820" y="57066"/>
                </a:moveTo>
                <a:lnTo>
                  <a:pt x="2792323" y="57066"/>
                </a:lnTo>
                <a:lnTo>
                  <a:pt x="2986212" y="376690"/>
                </a:lnTo>
                <a:lnTo>
                  <a:pt x="3032200" y="376690"/>
                </a:lnTo>
                <a:lnTo>
                  <a:pt x="3032200" y="319623"/>
                </a:lnTo>
                <a:lnTo>
                  <a:pt x="2995092" y="319623"/>
                </a:lnTo>
                <a:lnTo>
                  <a:pt x="2835820" y="57066"/>
                </a:lnTo>
                <a:close/>
              </a:path>
              <a:path w="3759200" h="753745">
                <a:moveTo>
                  <a:pt x="3032200" y="0"/>
                </a:moveTo>
                <a:lnTo>
                  <a:pt x="2995092" y="0"/>
                </a:lnTo>
                <a:lnTo>
                  <a:pt x="2995092" y="319623"/>
                </a:lnTo>
                <a:lnTo>
                  <a:pt x="3032200" y="319623"/>
                </a:lnTo>
                <a:lnTo>
                  <a:pt x="3032200" y="0"/>
                </a:lnTo>
                <a:close/>
              </a:path>
              <a:path w="3759200" h="753745">
                <a:moveTo>
                  <a:pt x="3323123" y="0"/>
                </a:moveTo>
                <a:lnTo>
                  <a:pt x="3076618" y="0"/>
                </a:lnTo>
                <a:lnTo>
                  <a:pt x="3076618" y="376690"/>
                </a:lnTo>
                <a:lnTo>
                  <a:pt x="3323123" y="376690"/>
                </a:lnTo>
                <a:lnTo>
                  <a:pt x="3323123" y="342356"/>
                </a:lnTo>
                <a:lnTo>
                  <a:pt x="3113727" y="342356"/>
                </a:lnTo>
                <a:lnTo>
                  <a:pt x="3113727" y="198329"/>
                </a:lnTo>
                <a:lnTo>
                  <a:pt x="3287104" y="198329"/>
                </a:lnTo>
                <a:lnTo>
                  <a:pt x="3287104" y="163974"/>
                </a:lnTo>
                <a:lnTo>
                  <a:pt x="3113727" y="163974"/>
                </a:lnTo>
                <a:lnTo>
                  <a:pt x="3113727" y="34354"/>
                </a:lnTo>
                <a:lnTo>
                  <a:pt x="3323123" y="34354"/>
                </a:lnTo>
                <a:lnTo>
                  <a:pt x="3323123" y="0"/>
                </a:lnTo>
                <a:close/>
              </a:path>
            </a:pathLst>
          </a:custGeom>
          <a:solidFill>
            <a:srgbClr val="FFFFFF"/>
          </a:solidFill>
        </p:spPr>
        <p:txBody>
          <a:bodyPr wrap="square" lIns="0" tIns="0" rIns="0" bIns="0" rtlCol="0"/>
          <a:lstStyle/>
          <a:p>
            <a:pPr defTabSz="554401"/>
            <a:endParaRPr sz="1091">
              <a:solidFill>
                <a:prstClr val="black"/>
              </a:solidFill>
              <a:latin typeface="Calibri"/>
            </a:endParaRPr>
          </a:p>
        </p:txBody>
      </p:sp>
      <p:sp>
        <p:nvSpPr>
          <p:cNvPr id="28" name="object 28"/>
          <p:cNvSpPr txBox="1">
            <a:spLocks noGrp="1"/>
          </p:cNvSpPr>
          <p:nvPr>
            <p:ph type="ftr" sz="quarter" idx="5"/>
          </p:nvPr>
        </p:nvSpPr>
        <p:spPr>
          <a:prstGeom prst="rect">
            <a:avLst/>
          </a:prstGeom>
        </p:spPr>
        <p:txBody>
          <a:bodyPr vert="horz" wrap="square" lIns="0" tIns="0" rIns="0" bIns="0" rtlCol="0">
            <a:spAutoFit/>
          </a:bodyPr>
          <a:lstStyle/>
          <a:p>
            <a:pPr marL="7700" defTabSz="554401">
              <a:lnSpc>
                <a:spcPts val="600"/>
              </a:lnSpc>
            </a:pPr>
            <a:r>
              <a:rPr spc="-3" dirty="0"/>
              <a:t>©2018 </a:t>
            </a:r>
            <a:r>
              <a:rPr spc="-18" dirty="0"/>
              <a:t>AT&amp;T </a:t>
            </a:r>
            <a:r>
              <a:rPr dirty="0"/>
              <a:t>Intellectual Property.FirstNet, First </a:t>
            </a:r>
            <a:r>
              <a:rPr spc="3" dirty="0"/>
              <a:t>Responder Network </a:t>
            </a:r>
            <a:r>
              <a:rPr dirty="0"/>
              <a:t>Authority, </a:t>
            </a:r>
            <a:r>
              <a:rPr spc="3" dirty="0"/>
              <a:t>and </a:t>
            </a:r>
            <a:r>
              <a:rPr dirty="0"/>
              <a:t>FirstNet </a:t>
            </a:r>
            <a:r>
              <a:rPr spc="3" dirty="0"/>
              <a:t>logo </a:t>
            </a:r>
            <a:r>
              <a:rPr dirty="0"/>
              <a:t>are registered trademarks </a:t>
            </a:r>
            <a:r>
              <a:rPr spc="3" dirty="0"/>
              <a:t>and </a:t>
            </a:r>
            <a:r>
              <a:rPr spc="6" dirty="0"/>
              <a:t>service</a:t>
            </a:r>
            <a:r>
              <a:rPr spc="9" dirty="0"/>
              <a:t> </a:t>
            </a:r>
            <a:r>
              <a:rPr spc="3" dirty="0"/>
              <a:t>marks</a:t>
            </a:r>
          </a:p>
          <a:p>
            <a:pPr marL="7700" defTabSz="554401">
              <a:lnSpc>
                <a:spcPts val="652"/>
              </a:lnSpc>
            </a:pPr>
            <a:r>
              <a:rPr dirty="0"/>
              <a:t>of FirstNet, </a:t>
            </a:r>
            <a:r>
              <a:rPr spc="3" dirty="0"/>
              <a:t>an independent </a:t>
            </a:r>
            <a:r>
              <a:rPr dirty="0"/>
              <a:t>authority within the </a:t>
            </a:r>
            <a:r>
              <a:rPr spc="-3" dirty="0"/>
              <a:t>U.S. </a:t>
            </a:r>
            <a:r>
              <a:rPr spc="3" dirty="0"/>
              <a:t>Department </a:t>
            </a:r>
            <a:r>
              <a:rPr dirty="0"/>
              <a:t>of </a:t>
            </a:r>
            <a:r>
              <a:rPr spc="3" dirty="0"/>
              <a:t>Commerce. </a:t>
            </a:r>
            <a:r>
              <a:rPr dirty="0"/>
              <a:t>All other </a:t>
            </a:r>
            <a:r>
              <a:rPr spc="3" dirty="0"/>
              <a:t>marks </a:t>
            </a:r>
            <a:r>
              <a:rPr dirty="0"/>
              <a:t>are the </a:t>
            </a:r>
            <a:r>
              <a:rPr spc="6" dirty="0"/>
              <a:t>property </a:t>
            </a:r>
            <a:r>
              <a:rPr dirty="0"/>
              <a:t>of their respective</a:t>
            </a:r>
            <a:r>
              <a:rPr spc="100" dirty="0"/>
              <a:t> </a:t>
            </a:r>
            <a:r>
              <a:rPr dirty="0"/>
              <a:t>owners.</a:t>
            </a:r>
          </a:p>
        </p:txBody>
      </p:sp>
    </p:spTree>
    <p:extLst>
      <p:ext uri="{BB962C8B-B14F-4D97-AF65-F5344CB8AC3E}">
        <p14:creationId xmlns:p14="http://schemas.microsoft.com/office/powerpoint/2010/main" val="2478680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50624" y="1733751"/>
            <a:ext cx="9675217" cy="3176948"/>
          </a:xfrm>
          <a:custGeom>
            <a:avLst/>
            <a:gdLst/>
            <a:ahLst/>
            <a:cxnLst/>
            <a:rect l="l" t="t" r="r" b="b"/>
            <a:pathLst>
              <a:path w="15958185" h="5240020">
                <a:moveTo>
                  <a:pt x="0" y="5239536"/>
                </a:moveTo>
                <a:lnTo>
                  <a:pt x="15957629" y="5239536"/>
                </a:lnTo>
                <a:lnTo>
                  <a:pt x="15957629" y="0"/>
                </a:lnTo>
                <a:lnTo>
                  <a:pt x="0" y="0"/>
                </a:lnTo>
                <a:lnTo>
                  <a:pt x="0" y="5239536"/>
                </a:lnTo>
                <a:close/>
              </a:path>
            </a:pathLst>
          </a:custGeom>
          <a:solidFill>
            <a:srgbClr val="000000"/>
          </a:solidFill>
        </p:spPr>
        <p:txBody>
          <a:bodyPr wrap="square" lIns="0" tIns="0" rIns="0" bIns="0" rtlCol="0"/>
          <a:lstStyle/>
          <a:p>
            <a:pPr defTabSz="554401"/>
            <a:endParaRPr sz="1091">
              <a:solidFill>
                <a:prstClr val="black"/>
              </a:solidFill>
              <a:latin typeface="Calibri"/>
            </a:endParaRPr>
          </a:p>
        </p:txBody>
      </p:sp>
      <p:sp>
        <p:nvSpPr>
          <p:cNvPr id="3" name="object 3"/>
          <p:cNvSpPr/>
          <p:nvPr/>
        </p:nvSpPr>
        <p:spPr>
          <a:xfrm>
            <a:off x="8554434" y="2626290"/>
            <a:ext cx="2304558" cy="2110522"/>
          </a:xfrm>
          <a:custGeom>
            <a:avLst/>
            <a:gdLst/>
            <a:ahLst/>
            <a:cxnLst/>
            <a:rect l="l" t="t" r="r" b="b"/>
            <a:pathLst>
              <a:path w="3801109" h="3481070">
                <a:moveTo>
                  <a:pt x="0" y="3480585"/>
                </a:moveTo>
                <a:lnTo>
                  <a:pt x="3800606" y="3480585"/>
                </a:lnTo>
                <a:lnTo>
                  <a:pt x="3800606" y="0"/>
                </a:lnTo>
                <a:lnTo>
                  <a:pt x="0" y="0"/>
                </a:lnTo>
                <a:lnTo>
                  <a:pt x="0" y="3480585"/>
                </a:lnTo>
                <a:close/>
              </a:path>
            </a:pathLst>
          </a:custGeom>
          <a:solidFill>
            <a:srgbClr val="A9A8A7"/>
          </a:solidFill>
        </p:spPr>
        <p:txBody>
          <a:bodyPr wrap="square" lIns="0" tIns="0" rIns="0" bIns="0" rtlCol="0"/>
          <a:lstStyle/>
          <a:p>
            <a:pPr defTabSz="554401"/>
            <a:endParaRPr sz="1091">
              <a:solidFill>
                <a:prstClr val="black"/>
              </a:solidFill>
              <a:latin typeface="Calibri"/>
            </a:endParaRPr>
          </a:p>
        </p:txBody>
      </p:sp>
      <p:sp>
        <p:nvSpPr>
          <p:cNvPr id="4" name="object 4"/>
          <p:cNvSpPr/>
          <p:nvPr/>
        </p:nvSpPr>
        <p:spPr>
          <a:xfrm>
            <a:off x="10826865" y="2626297"/>
            <a:ext cx="31954" cy="31954"/>
          </a:xfrm>
          <a:custGeom>
            <a:avLst/>
            <a:gdLst/>
            <a:ahLst/>
            <a:cxnLst/>
            <a:rect l="l" t="t" r="r" b="b"/>
            <a:pathLst>
              <a:path w="52705" h="52704">
                <a:moveTo>
                  <a:pt x="0" y="0"/>
                </a:moveTo>
                <a:lnTo>
                  <a:pt x="52475" y="52440"/>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5" name="object 5"/>
          <p:cNvSpPr/>
          <p:nvPr/>
        </p:nvSpPr>
        <p:spPr>
          <a:xfrm>
            <a:off x="10777164" y="2626297"/>
            <a:ext cx="81618" cy="81618"/>
          </a:xfrm>
          <a:custGeom>
            <a:avLst/>
            <a:gdLst/>
            <a:ahLst/>
            <a:cxnLst/>
            <a:rect l="l" t="t" r="r" b="b"/>
            <a:pathLst>
              <a:path w="134619" h="134620">
                <a:moveTo>
                  <a:pt x="0" y="0"/>
                </a:moveTo>
                <a:lnTo>
                  <a:pt x="134451" y="134363"/>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6" name="object 6"/>
          <p:cNvSpPr/>
          <p:nvPr/>
        </p:nvSpPr>
        <p:spPr>
          <a:xfrm>
            <a:off x="10727463" y="2626297"/>
            <a:ext cx="131282" cy="131282"/>
          </a:xfrm>
          <a:custGeom>
            <a:avLst/>
            <a:gdLst/>
            <a:ahLst/>
            <a:cxnLst/>
            <a:rect l="l" t="t" r="r" b="b"/>
            <a:pathLst>
              <a:path w="216534" h="216535">
                <a:moveTo>
                  <a:pt x="0" y="0"/>
                </a:moveTo>
                <a:lnTo>
                  <a:pt x="216428" y="216285"/>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7" name="object 7"/>
          <p:cNvSpPr/>
          <p:nvPr/>
        </p:nvSpPr>
        <p:spPr>
          <a:xfrm>
            <a:off x="10677768" y="2626297"/>
            <a:ext cx="180946" cy="180946"/>
          </a:xfrm>
          <a:custGeom>
            <a:avLst/>
            <a:gdLst/>
            <a:ahLst/>
            <a:cxnLst/>
            <a:rect l="l" t="t" r="r" b="b"/>
            <a:pathLst>
              <a:path w="298450" h="298450">
                <a:moveTo>
                  <a:pt x="0" y="0"/>
                </a:moveTo>
                <a:lnTo>
                  <a:pt x="298394" y="298197"/>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8" name="object 8"/>
          <p:cNvSpPr/>
          <p:nvPr/>
        </p:nvSpPr>
        <p:spPr>
          <a:xfrm>
            <a:off x="10628067" y="2626297"/>
            <a:ext cx="230995" cy="230610"/>
          </a:xfrm>
          <a:custGeom>
            <a:avLst/>
            <a:gdLst/>
            <a:ahLst/>
            <a:cxnLst/>
            <a:rect l="l" t="t" r="r" b="b"/>
            <a:pathLst>
              <a:path w="381000" h="380364">
                <a:moveTo>
                  <a:pt x="0" y="0"/>
                </a:moveTo>
                <a:lnTo>
                  <a:pt x="380371" y="380119"/>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9" name="object 9"/>
          <p:cNvSpPr/>
          <p:nvPr/>
        </p:nvSpPr>
        <p:spPr>
          <a:xfrm>
            <a:off x="10578371" y="2626297"/>
            <a:ext cx="280659" cy="280274"/>
          </a:xfrm>
          <a:custGeom>
            <a:avLst/>
            <a:gdLst/>
            <a:ahLst/>
            <a:cxnLst/>
            <a:rect l="l" t="t" r="r" b="b"/>
            <a:pathLst>
              <a:path w="462915" h="462279">
                <a:moveTo>
                  <a:pt x="0" y="0"/>
                </a:moveTo>
                <a:lnTo>
                  <a:pt x="462338" y="462033"/>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0" name="object 10"/>
          <p:cNvSpPr/>
          <p:nvPr/>
        </p:nvSpPr>
        <p:spPr>
          <a:xfrm>
            <a:off x="10528670" y="2626297"/>
            <a:ext cx="330323" cy="329938"/>
          </a:xfrm>
          <a:custGeom>
            <a:avLst/>
            <a:gdLst/>
            <a:ahLst/>
            <a:cxnLst/>
            <a:rect l="l" t="t" r="r" b="b"/>
            <a:pathLst>
              <a:path w="544830" h="544195">
                <a:moveTo>
                  <a:pt x="0" y="0"/>
                </a:moveTo>
                <a:lnTo>
                  <a:pt x="544313" y="543953"/>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1" name="object 11"/>
          <p:cNvSpPr/>
          <p:nvPr/>
        </p:nvSpPr>
        <p:spPr>
          <a:xfrm>
            <a:off x="10478970" y="2626297"/>
            <a:ext cx="379986" cy="379601"/>
          </a:xfrm>
          <a:custGeom>
            <a:avLst/>
            <a:gdLst/>
            <a:ahLst/>
            <a:cxnLst/>
            <a:rect l="l" t="t" r="r" b="b"/>
            <a:pathLst>
              <a:path w="626744" h="626110">
                <a:moveTo>
                  <a:pt x="0" y="0"/>
                </a:moveTo>
                <a:lnTo>
                  <a:pt x="626290" y="625876"/>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2" name="object 12"/>
          <p:cNvSpPr/>
          <p:nvPr/>
        </p:nvSpPr>
        <p:spPr>
          <a:xfrm>
            <a:off x="10429275" y="2626297"/>
            <a:ext cx="429650" cy="429265"/>
          </a:xfrm>
          <a:custGeom>
            <a:avLst/>
            <a:gdLst/>
            <a:ahLst/>
            <a:cxnLst/>
            <a:rect l="l" t="t" r="r" b="b"/>
            <a:pathLst>
              <a:path w="708659" h="708025">
                <a:moveTo>
                  <a:pt x="0" y="0"/>
                </a:moveTo>
                <a:lnTo>
                  <a:pt x="708256" y="707788"/>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3" name="object 13"/>
          <p:cNvSpPr/>
          <p:nvPr/>
        </p:nvSpPr>
        <p:spPr>
          <a:xfrm>
            <a:off x="10379574" y="2626297"/>
            <a:ext cx="479314" cy="478929"/>
          </a:xfrm>
          <a:custGeom>
            <a:avLst/>
            <a:gdLst/>
            <a:ahLst/>
            <a:cxnLst/>
            <a:rect l="l" t="t" r="r" b="b"/>
            <a:pathLst>
              <a:path w="790575" h="789939">
                <a:moveTo>
                  <a:pt x="0" y="0"/>
                </a:moveTo>
                <a:lnTo>
                  <a:pt x="790233" y="789710"/>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4" name="object 14"/>
          <p:cNvSpPr/>
          <p:nvPr/>
        </p:nvSpPr>
        <p:spPr>
          <a:xfrm>
            <a:off x="10329879" y="2626297"/>
            <a:ext cx="528978" cy="528593"/>
          </a:xfrm>
          <a:custGeom>
            <a:avLst/>
            <a:gdLst/>
            <a:ahLst/>
            <a:cxnLst/>
            <a:rect l="l" t="t" r="r" b="b"/>
            <a:pathLst>
              <a:path w="872490" h="871854">
                <a:moveTo>
                  <a:pt x="0" y="0"/>
                </a:moveTo>
                <a:lnTo>
                  <a:pt x="872200" y="871624"/>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5" name="object 15"/>
          <p:cNvSpPr/>
          <p:nvPr/>
        </p:nvSpPr>
        <p:spPr>
          <a:xfrm>
            <a:off x="10280177" y="2626297"/>
            <a:ext cx="578642" cy="578256"/>
          </a:xfrm>
          <a:custGeom>
            <a:avLst/>
            <a:gdLst/>
            <a:ahLst/>
            <a:cxnLst/>
            <a:rect l="l" t="t" r="r" b="b"/>
            <a:pathLst>
              <a:path w="954405" h="953770">
                <a:moveTo>
                  <a:pt x="0" y="0"/>
                </a:moveTo>
                <a:lnTo>
                  <a:pt x="954175" y="953544"/>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6" name="object 16"/>
          <p:cNvSpPr/>
          <p:nvPr/>
        </p:nvSpPr>
        <p:spPr>
          <a:xfrm>
            <a:off x="10230477" y="2626297"/>
            <a:ext cx="628305" cy="627921"/>
          </a:xfrm>
          <a:custGeom>
            <a:avLst/>
            <a:gdLst/>
            <a:ahLst/>
            <a:cxnLst/>
            <a:rect l="l" t="t" r="r" b="b"/>
            <a:pathLst>
              <a:path w="1036319" h="1035685">
                <a:moveTo>
                  <a:pt x="0" y="0"/>
                </a:moveTo>
                <a:lnTo>
                  <a:pt x="1036152" y="1035467"/>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7" name="object 17"/>
          <p:cNvSpPr/>
          <p:nvPr/>
        </p:nvSpPr>
        <p:spPr>
          <a:xfrm>
            <a:off x="10180782" y="2626297"/>
            <a:ext cx="677970" cy="677585"/>
          </a:xfrm>
          <a:custGeom>
            <a:avLst/>
            <a:gdLst/>
            <a:ahLst/>
            <a:cxnLst/>
            <a:rect l="l" t="t" r="r" b="b"/>
            <a:pathLst>
              <a:path w="1118234" h="1117600">
                <a:moveTo>
                  <a:pt x="0" y="0"/>
                </a:moveTo>
                <a:lnTo>
                  <a:pt x="1118118" y="1117378"/>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8" name="object 18"/>
          <p:cNvSpPr/>
          <p:nvPr/>
        </p:nvSpPr>
        <p:spPr>
          <a:xfrm>
            <a:off x="10131080" y="2626297"/>
            <a:ext cx="727634" cy="727249"/>
          </a:xfrm>
          <a:custGeom>
            <a:avLst/>
            <a:gdLst/>
            <a:ahLst/>
            <a:cxnLst/>
            <a:rect l="l" t="t" r="r" b="b"/>
            <a:pathLst>
              <a:path w="1200150" h="1199514">
                <a:moveTo>
                  <a:pt x="0" y="0"/>
                </a:moveTo>
                <a:lnTo>
                  <a:pt x="1200094" y="1199301"/>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19" name="object 19"/>
          <p:cNvSpPr/>
          <p:nvPr/>
        </p:nvSpPr>
        <p:spPr>
          <a:xfrm>
            <a:off x="10081379" y="2626297"/>
            <a:ext cx="777682" cy="776912"/>
          </a:xfrm>
          <a:custGeom>
            <a:avLst/>
            <a:gdLst/>
            <a:ahLst/>
            <a:cxnLst/>
            <a:rect l="l" t="t" r="r" b="b"/>
            <a:pathLst>
              <a:path w="1282700" h="1281429">
                <a:moveTo>
                  <a:pt x="0" y="0"/>
                </a:moveTo>
                <a:lnTo>
                  <a:pt x="1282071" y="1281223"/>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20" name="object 20"/>
          <p:cNvSpPr/>
          <p:nvPr/>
        </p:nvSpPr>
        <p:spPr>
          <a:xfrm>
            <a:off x="10031684" y="2626297"/>
            <a:ext cx="827346" cy="826576"/>
          </a:xfrm>
          <a:custGeom>
            <a:avLst/>
            <a:gdLst/>
            <a:ahLst/>
            <a:cxnLst/>
            <a:rect l="l" t="t" r="r" b="b"/>
            <a:pathLst>
              <a:path w="1364615" h="1363345">
                <a:moveTo>
                  <a:pt x="0" y="0"/>
                </a:moveTo>
                <a:lnTo>
                  <a:pt x="1364037" y="1363135"/>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21" name="object 21"/>
          <p:cNvSpPr/>
          <p:nvPr/>
        </p:nvSpPr>
        <p:spPr>
          <a:xfrm>
            <a:off x="9981983" y="2626297"/>
            <a:ext cx="877010" cy="876240"/>
          </a:xfrm>
          <a:custGeom>
            <a:avLst/>
            <a:gdLst/>
            <a:ahLst/>
            <a:cxnLst/>
            <a:rect l="l" t="t" r="r" b="b"/>
            <a:pathLst>
              <a:path w="1446530" h="1445260">
                <a:moveTo>
                  <a:pt x="0" y="0"/>
                </a:moveTo>
                <a:lnTo>
                  <a:pt x="1446014" y="1445057"/>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22" name="object 22"/>
          <p:cNvSpPr/>
          <p:nvPr/>
        </p:nvSpPr>
        <p:spPr>
          <a:xfrm>
            <a:off x="9932288" y="2626297"/>
            <a:ext cx="926674" cy="925904"/>
          </a:xfrm>
          <a:custGeom>
            <a:avLst/>
            <a:gdLst/>
            <a:ahLst/>
            <a:cxnLst/>
            <a:rect l="l" t="t" r="r" b="b"/>
            <a:pathLst>
              <a:path w="1528444" h="1527175">
                <a:moveTo>
                  <a:pt x="0" y="0"/>
                </a:moveTo>
                <a:lnTo>
                  <a:pt x="1527981" y="152697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23" name="object 23"/>
          <p:cNvSpPr/>
          <p:nvPr/>
        </p:nvSpPr>
        <p:spPr>
          <a:xfrm>
            <a:off x="9882587" y="2626297"/>
            <a:ext cx="976338" cy="975568"/>
          </a:xfrm>
          <a:custGeom>
            <a:avLst/>
            <a:gdLst/>
            <a:ahLst/>
            <a:cxnLst/>
            <a:rect l="l" t="t" r="r" b="b"/>
            <a:pathLst>
              <a:path w="1610359" h="1609089">
                <a:moveTo>
                  <a:pt x="0" y="0"/>
                </a:moveTo>
                <a:lnTo>
                  <a:pt x="1609956" y="160889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24" name="object 24"/>
          <p:cNvSpPr/>
          <p:nvPr/>
        </p:nvSpPr>
        <p:spPr>
          <a:xfrm>
            <a:off x="9832885" y="2626297"/>
            <a:ext cx="1026002" cy="1025232"/>
          </a:xfrm>
          <a:custGeom>
            <a:avLst/>
            <a:gdLst/>
            <a:ahLst/>
            <a:cxnLst/>
            <a:rect l="l" t="t" r="r" b="b"/>
            <a:pathLst>
              <a:path w="1692275" h="1691004">
                <a:moveTo>
                  <a:pt x="0" y="0"/>
                </a:moveTo>
                <a:lnTo>
                  <a:pt x="1691933" y="1690814"/>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25" name="object 25"/>
          <p:cNvSpPr/>
          <p:nvPr/>
        </p:nvSpPr>
        <p:spPr>
          <a:xfrm>
            <a:off x="9783191" y="2626297"/>
            <a:ext cx="1075665" cy="1074896"/>
          </a:xfrm>
          <a:custGeom>
            <a:avLst/>
            <a:gdLst/>
            <a:ahLst/>
            <a:cxnLst/>
            <a:rect l="l" t="t" r="r" b="b"/>
            <a:pathLst>
              <a:path w="1774190" h="1772920">
                <a:moveTo>
                  <a:pt x="0" y="0"/>
                </a:moveTo>
                <a:lnTo>
                  <a:pt x="1773899" y="1772726"/>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26" name="object 26"/>
          <p:cNvSpPr/>
          <p:nvPr/>
        </p:nvSpPr>
        <p:spPr>
          <a:xfrm>
            <a:off x="9733489" y="2626297"/>
            <a:ext cx="1125330" cy="1124560"/>
          </a:xfrm>
          <a:custGeom>
            <a:avLst/>
            <a:gdLst/>
            <a:ahLst/>
            <a:cxnLst/>
            <a:rect l="l" t="t" r="r" b="b"/>
            <a:pathLst>
              <a:path w="1856105" h="1854835">
                <a:moveTo>
                  <a:pt x="0" y="0"/>
                </a:moveTo>
                <a:lnTo>
                  <a:pt x="1855876" y="1854648"/>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27" name="object 27"/>
          <p:cNvSpPr/>
          <p:nvPr/>
        </p:nvSpPr>
        <p:spPr>
          <a:xfrm>
            <a:off x="9683794" y="2626297"/>
            <a:ext cx="1174993" cy="1174224"/>
          </a:xfrm>
          <a:custGeom>
            <a:avLst/>
            <a:gdLst/>
            <a:ahLst/>
            <a:cxnLst/>
            <a:rect l="l" t="t" r="r" b="b"/>
            <a:pathLst>
              <a:path w="1938019" h="1936750">
                <a:moveTo>
                  <a:pt x="0" y="0"/>
                </a:moveTo>
                <a:lnTo>
                  <a:pt x="1937843" y="1936564"/>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28" name="object 28"/>
          <p:cNvSpPr/>
          <p:nvPr/>
        </p:nvSpPr>
        <p:spPr>
          <a:xfrm>
            <a:off x="9634094" y="2626297"/>
            <a:ext cx="1224657" cy="1223887"/>
          </a:xfrm>
          <a:custGeom>
            <a:avLst/>
            <a:gdLst/>
            <a:ahLst/>
            <a:cxnLst/>
            <a:rect l="l" t="t" r="r" b="b"/>
            <a:pathLst>
              <a:path w="2019934" h="2018664">
                <a:moveTo>
                  <a:pt x="0" y="0"/>
                </a:moveTo>
                <a:lnTo>
                  <a:pt x="2019818" y="201848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29" name="object 29"/>
          <p:cNvSpPr/>
          <p:nvPr/>
        </p:nvSpPr>
        <p:spPr>
          <a:xfrm>
            <a:off x="9584392" y="2626297"/>
            <a:ext cx="1274321" cy="1273551"/>
          </a:xfrm>
          <a:custGeom>
            <a:avLst/>
            <a:gdLst/>
            <a:ahLst/>
            <a:cxnLst/>
            <a:rect l="l" t="t" r="r" b="b"/>
            <a:pathLst>
              <a:path w="2101850" h="2100579">
                <a:moveTo>
                  <a:pt x="0" y="0"/>
                </a:moveTo>
                <a:lnTo>
                  <a:pt x="2101795" y="2100405"/>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30" name="object 30"/>
          <p:cNvSpPr/>
          <p:nvPr/>
        </p:nvSpPr>
        <p:spPr>
          <a:xfrm>
            <a:off x="9534698" y="2626297"/>
            <a:ext cx="1323985" cy="1323215"/>
          </a:xfrm>
          <a:custGeom>
            <a:avLst/>
            <a:gdLst/>
            <a:ahLst/>
            <a:cxnLst/>
            <a:rect l="l" t="t" r="r" b="b"/>
            <a:pathLst>
              <a:path w="2183765" h="2182495">
                <a:moveTo>
                  <a:pt x="0" y="0"/>
                </a:moveTo>
                <a:lnTo>
                  <a:pt x="2183761" y="2182317"/>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31" name="object 31"/>
          <p:cNvSpPr/>
          <p:nvPr/>
        </p:nvSpPr>
        <p:spPr>
          <a:xfrm>
            <a:off x="9484996" y="2626297"/>
            <a:ext cx="1374034" cy="1372879"/>
          </a:xfrm>
          <a:custGeom>
            <a:avLst/>
            <a:gdLst/>
            <a:ahLst/>
            <a:cxnLst/>
            <a:rect l="l" t="t" r="r" b="b"/>
            <a:pathLst>
              <a:path w="2266315" h="2264409">
                <a:moveTo>
                  <a:pt x="0" y="0"/>
                </a:moveTo>
                <a:lnTo>
                  <a:pt x="2265737" y="2264239"/>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32" name="object 32"/>
          <p:cNvSpPr/>
          <p:nvPr/>
        </p:nvSpPr>
        <p:spPr>
          <a:xfrm>
            <a:off x="9435300" y="2626297"/>
            <a:ext cx="1423698" cy="1422543"/>
          </a:xfrm>
          <a:custGeom>
            <a:avLst/>
            <a:gdLst/>
            <a:ahLst/>
            <a:cxnLst/>
            <a:rect l="l" t="t" r="r" b="b"/>
            <a:pathLst>
              <a:path w="2348230" h="2346325">
                <a:moveTo>
                  <a:pt x="0" y="0"/>
                </a:moveTo>
                <a:lnTo>
                  <a:pt x="2347705" y="2346155"/>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33" name="object 33"/>
          <p:cNvSpPr/>
          <p:nvPr/>
        </p:nvSpPr>
        <p:spPr>
          <a:xfrm>
            <a:off x="9385600" y="2626297"/>
            <a:ext cx="1473362" cy="1472207"/>
          </a:xfrm>
          <a:custGeom>
            <a:avLst/>
            <a:gdLst/>
            <a:ahLst/>
            <a:cxnLst/>
            <a:rect l="l" t="t" r="r" b="b"/>
            <a:pathLst>
              <a:path w="2430144" h="2428240">
                <a:moveTo>
                  <a:pt x="0" y="0"/>
                </a:moveTo>
                <a:lnTo>
                  <a:pt x="2429680" y="2428073"/>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34" name="object 34"/>
          <p:cNvSpPr/>
          <p:nvPr/>
        </p:nvSpPr>
        <p:spPr>
          <a:xfrm>
            <a:off x="9335899" y="2626297"/>
            <a:ext cx="1523026" cy="1521871"/>
          </a:xfrm>
          <a:custGeom>
            <a:avLst/>
            <a:gdLst/>
            <a:ahLst/>
            <a:cxnLst/>
            <a:rect l="l" t="t" r="r" b="b"/>
            <a:pathLst>
              <a:path w="2512059" h="2510154">
                <a:moveTo>
                  <a:pt x="0" y="0"/>
                </a:moveTo>
                <a:lnTo>
                  <a:pt x="2511657" y="2509996"/>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35" name="object 35"/>
          <p:cNvSpPr/>
          <p:nvPr/>
        </p:nvSpPr>
        <p:spPr>
          <a:xfrm>
            <a:off x="9286204" y="2626297"/>
            <a:ext cx="1572690" cy="1571535"/>
          </a:xfrm>
          <a:custGeom>
            <a:avLst/>
            <a:gdLst/>
            <a:ahLst/>
            <a:cxnLst/>
            <a:rect l="l" t="t" r="r" b="b"/>
            <a:pathLst>
              <a:path w="2593975" h="2592070">
                <a:moveTo>
                  <a:pt x="0" y="0"/>
                </a:moveTo>
                <a:lnTo>
                  <a:pt x="2593623" y="2591908"/>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36" name="object 36"/>
          <p:cNvSpPr/>
          <p:nvPr/>
        </p:nvSpPr>
        <p:spPr>
          <a:xfrm>
            <a:off x="9236503" y="2626297"/>
            <a:ext cx="1622353" cy="1621198"/>
          </a:xfrm>
          <a:custGeom>
            <a:avLst/>
            <a:gdLst/>
            <a:ahLst/>
            <a:cxnLst/>
            <a:rect l="l" t="t" r="r" b="b"/>
            <a:pathLst>
              <a:path w="2675890" h="2673984">
                <a:moveTo>
                  <a:pt x="0" y="0"/>
                </a:moveTo>
                <a:lnTo>
                  <a:pt x="2675599" y="2673830"/>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37" name="object 37"/>
          <p:cNvSpPr/>
          <p:nvPr/>
        </p:nvSpPr>
        <p:spPr>
          <a:xfrm>
            <a:off x="9186802" y="2626297"/>
            <a:ext cx="1672017" cy="1670862"/>
          </a:xfrm>
          <a:custGeom>
            <a:avLst/>
            <a:gdLst/>
            <a:ahLst/>
            <a:cxnLst/>
            <a:rect l="l" t="t" r="r" b="b"/>
            <a:pathLst>
              <a:path w="2757805" h="2755900">
                <a:moveTo>
                  <a:pt x="0" y="0"/>
                </a:moveTo>
                <a:lnTo>
                  <a:pt x="2757576" y="275575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38" name="object 38"/>
          <p:cNvSpPr/>
          <p:nvPr/>
        </p:nvSpPr>
        <p:spPr>
          <a:xfrm>
            <a:off x="9137106" y="2626297"/>
            <a:ext cx="1721681" cy="1720526"/>
          </a:xfrm>
          <a:custGeom>
            <a:avLst/>
            <a:gdLst/>
            <a:ahLst/>
            <a:cxnLst/>
            <a:rect l="l" t="t" r="r" b="b"/>
            <a:pathLst>
              <a:path w="2839719" h="2837815">
                <a:moveTo>
                  <a:pt x="0" y="0"/>
                </a:moveTo>
                <a:lnTo>
                  <a:pt x="2839542" y="2837664"/>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39" name="object 39"/>
          <p:cNvSpPr/>
          <p:nvPr/>
        </p:nvSpPr>
        <p:spPr>
          <a:xfrm>
            <a:off x="9087406" y="2626297"/>
            <a:ext cx="1771345" cy="1770190"/>
          </a:xfrm>
          <a:custGeom>
            <a:avLst/>
            <a:gdLst/>
            <a:ahLst/>
            <a:cxnLst/>
            <a:rect l="l" t="t" r="r" b="b"/>
            <a:pathLst>
              <a:path w="2921634" h="2919729">
                <a:moveTo>
                  <a:pt x="0" y="0"/>
                </a:moveTo>
                <a:lnTo>
                  <a:pt x="2921518" y="2919586"/>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40" name="object 40"/>
          <p:cNvSpPr/>
          <p:nvPr/>
        </p:nvSpPr>
        <p:spPr>
          <a:xfrm>
            <a:off x="9037710" y="2626297"/>
            <a:ext cx="1821009" cy="1819854"/>
          </a:xfrm>
          <a:custGeom>
            <a:avLst/>
            <a:gdLst/>
            <a:ahLst/>
            <a:cxnLst/>
            <a:rect l="l" t="t" r="r" b="b"/>
            <a:pathLst>
              <a:path w="3003550" h="3001645">
                <a:moveTo>
                  <a:pt x="0" y="0"/>
                </a:moveTo>
                <a:lnTo>
                  <a:pt x="3003486" y="3001503"/>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41" name="object 41"/>
          <p:cNvSpPr/>
          <p:nvPr/>
        </p:nvSpPr>
        <p:spPr>
          <a:xfrm>
            <a:off x="8988010" y="2626297"/>
            <a:ext cx="1870673" cy="1869518"/>
          </a:xfrm>
          <a:custGeom>
            <a:avLst/>
            <a:gdLst/>
            <a:ahLst/>
            <a:cxnLst/>
            <a:rect l="l" t="t" r="r" b="b"/>
            <a:pathLst>
              <a:path w="3085465" h="3083559">
                <a:moveTo>
                  <a:pt x="0" y="0"/>
                </a:moveTo>
                <a:lnTo>
                  <a:pt x="3085461" y="3083421"/>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42" name="object 42"/>
          <p:cNvSpPr/>
          <p:nvPr/>
        </p:nvSpPr>
        <p:spPr>
          <a:xfrm>
            <a:off x="8938308" y="2626297"/>
            <a:ext cx="1920722" cy="1919182"/>
          </a:xfrm>
          <a:custGeom>
            <a:avLst/>
            <a:gdLst/>
            <a:ahLst/>
            <a:cxnLst/>
            <a:rect l="l" t="t" r="r" b="b"/>
            <a:pathLst>
              <a:path w="3168015" h="3165475">
                <a:moveTo>
                  <a:pt x="0" y="0"/>
                </a:moveTo>
                <a:lnTo>
                  <a:pt x="3167438" y="3165343"/>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43" name="object 43"/>
          <p:cNvSpPr/>
          <p:nvPr/>
        </p:nvSpPr>
        <p:spPr>
          <a:xfrm>
            <a:off x="8888613" y="2626297"/>
            <a:ext cx="1970386" cy="1968846"/>
          </a:xfrm>
          <a:custGeom>
            <a:avLst/>
            <a:gdLst/>
            <a:ahLst/>
            <a:cxnLst/>
            <a:rect l="l" t="t" r="r" b="b"/>
            <a:pathLst>
              <a:path w="3249930" h="3247390">
                <a:moveTo>
                  <a:pt x="0" y="0"/>
                </a:moveTo>
                <a:lnTo>
                  <a:pt x="3249404" y="3247255"/>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44" name="object 44"/>
          <p:cNvSpPr/>
          <p:nvPr/>
        </p:nvSpPr>
        <p:spPr>
          <a:xfrm>
            <a:off x="8838913" y="2626297"/>
            <a:ext cx="2020049" cy="2018509"/>
          </a:xfrm>
          <a:custGeom>
            <a:avLst/>
            <a:gdLst/>
            <a:ahLst/>
            <a:cxnLst/>
            <a:rect l="l" t="t" r="r" b="b"/>
            <a:pathLst>
              <a:path w="3331844" h="3329304">
                <a:moveTo>
                  <a:pt x="0" y="0"/>
                </a:moveTo>
                <a:lnTo>
                  <a:pt x="3331380" y="3329177"/>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45" name="object 45"/>
          <p:cNvSpPr/>
          <p:nvPr/>
        </p:nvSpPr>
        <p:spPr>
          <a:xfrm>
            <a:off x="8789217" y="2626297"/>
            <a:ext cx="2069713" cy="2068173"/>
          </a:xfrm>
          <a:custGeom>
            <a:avLst/>
            <a:gdLst/>
            <a:ahLst/>
            <a:cxnLst/>
            <a:rect l="l" t="t" r="r" b="b"/>
            <a:pathLst>
              <a:path w="3413759" h="3411220">
                <a:moveTo>
                  <a:pt x="0" y="0"/>
                </a:moveTo>
                <a:lnTo>
                  <a:pt x="3413348" y="3411094"/>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46" name="object 46"/>
          <p:cNvSpPr/>
          <p:nvPr/>
        </p:nvSpPr>
        <p:spPr>
          <a:xfrm>
            <a:off x="8739517" y="2626297"/>
            <a:ext cx="2111677" cy="2110522"/>
          </a:xfrm>
          <a:custGeom>
            <a:avLst/>
            <a:gdLst/>
            <a:ahLst/>
            <a:cxnLst/>
            <a:rect l="l" t="t" r="r" b="b"/>
            <a:pathLst>
              <a:path w="3482975" h="3481070">
                <a:moveTo>
                  <a:pt x="0" y="0"/>
                </a:moveTo>
                <a:lnTo>
                  <a:pt x="3482877" y="3480574"/>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47" name="object 47"/>
          <p:cNvSpPr/>
          <p:nvPr/>
        </p:nvSpPr>
        <p:spPr>
          <a:xfrm>
            <a:off x="8689816" y="2626297"/>
            <a:ext cx="2111677" cy="2110522"/>
          </a:xfrm>
          <a:custGeom>
            <a:avLst/>
            <a:gdLst/>
            <a:ahLst/>
            <a:cxnLst/>
            <a:rect l="l" t="t" r="r" b="b"/>
            <a:pathLst>
              <a:path w="3482975" h="3481070">
                <a:moveTo>
                  <a:pt x="0" y="0"/>
                </a:moveTo>
                <a:lnTo>
                  <a:pt x="3482877" y="3480574"/>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48" name="object 48"/>
          <p:cNvSpPr/>
          <p:nvPr/>
        </p:nvSpPr>
        <p:spPr>
          <a:xfrm>
            <a:off x="8640120" y="2626297"/>
            <a:ext cx="2111677" cy="2110522"/>
          </a:xfrm>
          <a:custGeom>
            <a:avLst/>
            <a:gdLst/>
            <a:ahLst/>
            <a:cxnLst/>
            <a:rect l="l" t="t" r="r" b="b"/>
            <a:pathLst>
              <a:path w="3482975" h="3481070">
                <a:moveTo>
                  <a:pt x="0" y="0"/>
                </a:moveTo>
                <a:lnTo>
                  <a:pt x="3482877" y="3480574"/>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49" name="object 49"/>
          <p:cNvSpPr/>
          <p:nvPr/>
        </p:nvSpPr>
        <p:spPr>
          <a:xfrm>
            <a:off x="8590419" y="2626297"/>
            <a:ext cx="2111677" cy="2110522"/>
          </a:xfrm>
          <a:custGeom>
            <a:avLst/>
            <a:gdLst/>
            <a:ahLst/>
            <a:cxnLst/>
            <a:rect l="l" t="t" r="r" b="b"/>
            <a:pathLst>
              <a:path w="3482975" h="3481070">
                <a:moveTo>
                  <a:pt x="0" y="0"/>
                </a:moveTo>
                <a:lnTo>
                  <a:pt x="3482877" y="3480574"/>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50" name="object 50"/>
          <p:cNvSpPr/>
          <p:nvPr/>
        </p:nvSpPr>
        <p:spPr>
          <a:xfrm>
            <a:off x="8554434" y="2639997"/>
            <a:ext cx="2098203" cy="2096663"/>
          </a:xfrm>
          <a:custGeom>
            <a:avLst/>
            <a:gdLst/>
            <a:ahLst/>
            <a:cxnLst/>
            <a:rect l="l" t="t" r="r" b="b"/>
            <a:pathLst>
              <a:path w="3460750" h="3458209">
                <a:moveTo>
                  <a:pt x="0" y="0"/>
                </a:moveTo>
                <a:lnTo>
                  <a:pt x="3460265" y="3457977"/>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51" name="object 51"/>
          <p:cNvSpPr/>
          <p:nvPr/>
        </p:nvSpPr>
        <p:spPr>
          <a:xfrm>
            <a:off x="8554434" y="2689666"/>
            <a:ext cx="2048539" cy="2046999"/>
          </a:xfrm>
          <a:custGeom>
            <a:avLst/>
            <a:gdLst/>
            <a:ahLst/>
            <a:cxnLst/>
            <a:rect l="l" t="t" r="r" b="b"/>
            <a:pathLst>
              <a:path w="3378834" h="3376295">
                <a:moveTo>
                  <a:pt x="0" y="0"/>
                </a:moveTo>
                <a:lnTo>
                  <a:pt x="3378288" y="3376054"/>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52" name="object 52"/>
          <p:cNvSpPr/>
          <p:nvPr/>
        </p:nvSpPr>
        <p:spPr>
          <a:xfrm>
            <a:off x="8554434" y="2739335"/>
            <a:ext cx="1998875" cy="1997334"/>
          </a:xfrm>
          <a:custGeom>
            <a:avLst/>
            <a:gdLst/>
            <a:ahLst/>
            <a:cxnLst/>
            <a:rect l="l" t="t" r="r" b="b"/>
            <a:pathLst>
              <a:path w="3296919" h="3294379">
                <a:moveTo>
                  <a:pt x="0" y="0"/>
                </a:moveTo>
                <a:lnTo>
                  <a:pt x="3296312" y="329413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53" name="object 53"/>
          <p:cNvSpPr/>
          <p:nvPr/>
        </p:nvSpPr>
        <p:spPr>
          <a:xfrm>
            <a:off x="8554434" y="2788996"/>
            <a:ext cx="1948826" cy="1947671"/>
          </a:xfrm>
          <a:custGeom>
            <a:avLst/>
            <a:gdLst/>
            <a:ahLst/>
            <a:cxnLst/>
            <a:rect l="l" t="t" r="r" b="b"/>
            <a:pathLst>
              <a:path w="3214369" h="3212465">
                <a:moveTo>
                  <a:pt x="0" y="0"/>
                </a:moveTo>
                <a:lnTo>
                  <a:pt x="3214346" y="3212220"/>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54" name="object 54"/>
          <p:cNvSpPr/>
          <p:nvPr/>
        </p:nvSpPr>
        <p:spPr>
          <a:xfrm>
            <a:off x="8554434" y="2838665"/>
            <a:ext cx="1899162" cy="1898007"/>
          </a:xfrm>
          <a:custGeom>
            <a:avLst/>
            <a:gdLst/>
            <a:ahLst/>
            <a:cxnLst/>
            <a:rect l="l" t="t" r="r" b="b"/>
            <a:pathLst>
              <a:path w="3132455" h="3130550">
                <a:moveTo>
                  <a:pt x="0" y="0"/>
                </a:moveTo>
                <a:lnTo>
                  <a:pt x="3132369" y="3130298"/>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55" name="object 55"/>
          <p:cNvSpPr/>
          <p:nvPr/>
        </p:nvSpPr>
        <p:spPr>
          <a:xfrm>
            <a:off x="8554434" y="2888328"/>
            <a:ext cx="1849498" cy="1848343"/>
          </a:xfrm>
          <a:custGeom>
            <a:avLst/>
            <a:gdLst/>
            <a:ahLst/>
            <a:cxnLst/>
            <a:rect l="l" t="t" r="r" b="b"/>
            <a:pathLst>
              <a:path w="3050540" h="3048634">
                <a:moveTo>
                  <a:pt x="0" y="0"/>
                </a:moveTo>
                <a:lnTo>
                  <a:pt x="3050398" y="3048384"/>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56" name="object 56"/>
          <p:cNvSpPr/>
          <p:nvPr/>
        </p:nvSpPr>
        <p:spPr>
          <a:xfrm>
            <a:off x="8554434" y="2937995"/>
            <a:ext cx="1799834" cy="1798679"/>
          </a:xfrm>
          <a:custGeom>
            <a:avLst/>
            <a:gdLst/>
            <a:ahLst/>
            <a:cxnLst/>
            <a:rect l="l" t="t" r="r" b="b"/>
            <a:pathLst>
              <a:path w="2968625" h="2966720">
                <a:moveTo>
                  <a:pt x="0" y="0"/>
                </a:moveTo>
                <a:lnTo>
                  <a:pt x="2968426" y="2966463"/>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57" name="object 57"/>
          <p:cNvSpPr/>
          <p:nvPr/>
        </p:nvSpPr>
        <p:spPr>
          <a:xfrm>
            <a:off x="8554433" y="2987663"/>
            <a:ext cx="1750171" cy="1749016"/>
          </a:xfrm>
          <a:custGeom>
            <a:avLst/>
            <a:gdLst/>
            <a:ahLst/>
            <a:cxnLst/>
            <a:rect l="l" t="t" r="r" b="b"/>
            <a:pathLst>
              <a:path w="2886709" h="2884804">
                <a:moveTo>
                  <a:pt x="0" y="0"/>
                </a:moveTo>
                <a:lnTo>
                  <a:pt x="2886450" y="2884541"/>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58" name="object 58"/>
          <p:cNvSpPr/>
          <p:nvPr/>
        </p:nvSpPr>
        <p:spPr>
          <a:xfrm>
            <a:off x="8554434" y="3037325"/>
            <a:ext cx="1700507" cy="1699352"/>
          </a:xfrm>
          <a:custGeom>
            <a:avLst/>
            <a:gdLst/>
            <a:ahLst/>
            <a:cxnLst/>
            <a:rect l="l" t="t" r="r" b="b"/>
            <a:pathLst>
              <a:path w="2804794" h="2802890">
                <a:moveTo>
                  <a:pt x="0" y="0"/>
                </a:moveTo>
                <a:lnTo>
                  <a:pt x="2804484" y="2802629"/>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59" name="object 59"/>
          <p:cNvSpPr/>
          <p:nvPr/>
        </p:nvSpPr>
        <p:spPr>
          <a:xfrm>
            <a:off x="8554434" y="3086994"/>
            <a:ext cx="1650843" cy="1649688"/>
          </a:xfrm>
          <a:custGeom>
            <a:avLst/>
            <a:gdLst/>
            <a:ahLst/>
            <a:cxnLst/>
            <a:rect l="l" t="t" r="r" b="b"/>
            <a:pathLst>
              <a:path w="2722880" h="2720975">
                <a:moveTo>
                  <a:pt x="0" y="0"/>
                </a:moveTo>
                <a:lnTo>
                  <a:pt x="2722507" y="2720707"/>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60" name="object 60"/>
          <p:cNvSpPr/>
          <p:nvPr/>
        </p:nvSpPr>
        <p:spPr>
          <a:xfrm>
            <a:off x="8554434" y="3136662"/>
            <a:ext cx="1601179" cy="1600024"/>
          </a:xfrm>
          <a:custGeom>
            <a:avLst/>
            <a:gdLst/>
            <a:ahLst/>
            <a:cxnLst/>
            <a:rect l="l" t="t" r="r" b="b"/>
            <a:pathLst>
              <a:path w="2640965" h="2639059">
                <a:moveTo>
                  <a:pt x="0" y="0"/>
                </a:moveTo>
                <a:lnTo>
                  <a:pt x="2640531" y="2638785"/>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61" name="object 61"/>
          <p:cNvSpPr/>
          <p:nvPr/>
        </p:nvSpPr>
        <p:spPr>
          <a:xfrm>
            <a:off x="8554434" y="3186324"/>
            <a:ext cx="1551515" cy="1550360"/>
          </a:xfrm>
          <a:custGeom>
            <a:avLst/>
            <a:gdLst/>
            <a:ahLst/>
            <a:cxnLst/>
            <a:rect l="l" t="t" r="r" b="b"/>
            <a:pathLst>
              <a:path w="2559050" h="2557145">
                <a:moveTo>
                  <a:pt x="0" y="0"/>
                </a:moveTo>
                <a:lnTo>
                  <a:pt x="2558565" y="2556873"/>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62" name="object 62"/>
          <p:cNvSpPr/>
          <p:nvPr/>
        </p:nvSpPr>
        <p:spPr>
          <a:xfrm>
            <a:off x="8554434" y="3235992"/>
            <a:ext cx="1501851" cy="1500696"/>
          </a:xfrm>
          <a:custGeom>
            <a:avLst/>
            <a:gdLst/>
            <a:ahLst/>
            <a:cxnLst/>
            <a:rect l="l" t="t" r="r" b="b"/>
            <a:pathLst>
              <a:path w="2477134" h="2475229">
                <a:moveTo>
                  <a:pt x="0" y="0"/>
                </a:moveTo>
                <a:lnTo>
                  <a:pt x="2476588" y="2474950"/>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63" name="object 63"/>
          <p:cNvSpPr/>
          <p:nvPr/>
        </p:nvSpPr>
        <p:spPr>
          <a:xfrm>
            <a:off x="8554434" y="3285655"/>
            <a:ext cx="1452187" cy="1451032"/>
          </a:xfrm>
          <a:custGeom>
            <a:avLst/>
            <a:gdLst/>
            <a:ahLst/>
            <a:cxnLst/>
            <a:rect l="l" t="t" r="r" b="b"/>
            <a:pathLst>
              <a:path w="2395219" h="2393315">
                <a:moveTo>
                  <a:pt x="0" y="0"/>
                </a:moveTo>
                <a:lnTo>
                  <a:pt x="2394622" y="2393038"/>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64" name="object 64"/>
          <p:cNvSpPr/>
          <p:nvPr/>
        </p:nvSpPr>
        <p:spPr>
          <a:xfrm>
            <a:off x="8554434" y="3335322"/>
            <a:ext cx="1402138" cy="1401368"/>
          </a:xfrm>
          <a:custGeom>
            <a:avLst/>
            <a:gdLst/>
            <a:ahLst/>
            <a:cxnLst/>
            <a:rect l="l" t="t" r="r" b="b"/>
            <a:pathLst>
              <a:path w="2312669" h="2311400">
                <a:moveTo>
                  <a:pt x="0" y="0"/>
                </a:moveTo>
                <a:lnTo>
                  <a:pt x="2312645" y="2311116"/>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65" name="object 65"/>
          <p:cNvSpPr/>
          <p:nvPr/>
        </p:nvSpPr>
        <p:spPr>
          <a:xfrm>
            <a:off x="8554434" y="3384991"/>
            <a:ext cx="1352474" cy="1351705"/>
          </a:xfrm>
          <a:custGeom>
            <a:avLst/>
            <a:gdLst/>
            <a:ahLst/>
            <a:cxnLst/>
            <a:rect l="l" t="t" r="r" b="b"/>
            <a:pathLst>
              <a:path w="2230755" h="2229484">
                <a:moveTo>
                  <a:pt x="0" y="0"/>
                </a:moveTo>
                <a:lnTo>
                  <a:pt x="2230669" y="2229194"/>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66" name="object 66"/>
          <p:cNvSpPr/>
          <p:nvPr/>
        </p:nvSpPr>
        <p:spPr>
          <a:xfrm>
            <a:off x="8554434" y="3434653"/>
            <a:ext cx="1302811" cy="1302041"/>
          </a:xfrm>
          <a:custGeom>
            <a:avLst/>
            <a:gdLst/>
            <a:ahLst/>
            <a:cxnLst/>
            <a:rect l="l" t="t" r="r" b="b"/>
            <a:pathLst>
              <a:path w="2148840" h="2147570">
                <a:moveTo>
                  <a:pt x="0" y="0"/>
                </a:moveTo>
                <a:lnTo>
                  <a:pt x="2148703" y="214728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67" name="object 67"/>
          <p:cNvSpPr/>
          <p:nvPr/>
        </p:nvSpPr>
        <p:spPr>
          <a:xfrm>
            <a:off x="8554434" y="3484321"/>
            <a:ext cx="1253147" cy="1252377"/>
          </a:xfrm>
          <a:custGeom>
            <a:avLst/>
            <a:gdLst/>
            <a:ahLst/>
            <a:cxnLst/>
            <a:rect l="l" t="t" r="r" b="b"/>
            <a:pathLst>
              <a:path w="2066925" h="2065654">
                <a:moveTo>
                  <a:pt x="0" y="0"/>
                </a:moveTo>
                <a:lnTo>
                  <a:pt x="2066726" y="2065359"/>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68" name="object 68"/>
          <p:cNvSpPr/>
          <p:nvPr/>
        </p:nvSpPr>
        <p:spPr>
          <a:xfrm>
            <a:off x="8554434" y="3533984"/>
            <a:ext cx="1203483" cy="1202712"/>
          </a:xfrm>
          <a:custGeom>
            <a:avLst/>
            <a:gdLst/>
            <a:ahLst/>
            <a:cxnLst/>
            <a:rect l="l" t="t" r="r" b="b"/>
            <a:pathLst>
              <a:path w="1985009" h="1983740">
                <a:moveTo>
                  <a:pt x="0" y="0"/>
                </a:moveTo>
                <a:lnTo>
                  <a:pt x="1984760" y="1983448"/>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69" name="object 69"/>
          <p:cNvSpPr/>
          <p:nvPr/>
        </p:nvSpPr>
        <p:spPr>
          <a:xfrm>
            <a:off x="8554434" y="3583652"/>
            <a:ext cx="1153819" cy="1153049"/>
          </a:xfrm>
          <a:custGeom>
            <a:avLst/>
            <a:gdLst/>
            <a:ahLst/>
            <a:cxnLst/>
            <a:rect l="l" t="t" r="r" b="b"/>
            <a:pathLst>
              <a:path w="1903094" h="1901825">
                <a:moveTo>
                  <a:pt x="0" y="0"/>
                </a:moveTo>
                <a:lnTo>
                  <a:pt x="1902784" y="1901525"/>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70" name="object 70"/>
          <p:cNvSpPr/>
          <p:nvPr/>
        </p:nvSpPr>
        <p:spPr>
          <a:xfrm>
            <a:off x="8554434" y="3633320"/>
            <a:ext cx="1104155" cy="1103385"/>
          </a:xfrm>
          <a:custGeom>
            <a:avLst/>
            <a:gdLst/>
            <a:ahLst/>
            <a:cxnLst/>
            <a:rect l="l" t="t" r="r" b="b"/>
            <a:pathLst>
              <a:path w="1821180" h="1819909">
                <a:moveTo>
                  <a:pt x="0" y="0"/>
                </a:moveTo>
                <a:lnTo>
                  <a:pt x="1820807" y="1819603"/>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71" name="object 71"/>
          <p:cNvSpPr/>
          <p:nvPr/>
        </p:nvSpPr>
        <p:spPr>
          <a:xfrm>
            <a:off x="8554434" y="3682982"/>
            <a:ext cx="1054491" cy="1053721"/>
          </a:xfrm>
          <a:custGeom>
            <a:avLst/>
            <a:gdLst/>
            <a:ahLst/>
            <a:cxnLst/>
            <a:rect l="l" t="t" r="r" b="b"/>
            <a:pathLst>
              <a:path w="1739265" h="1737995">
                <a:moveTo>
                  <a:pt x="0" y="0"/>
                </a:moveTo>
                <a:lnTo>
                  <a:pt x="1738841" y="1737691"/>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72" name="object 72"/>
          <p:cNvSpPr/>
          <p:nvPr/>
        </p:nvSpPr>
        <p:spPr>
          <a:xfrm>
            <a:off x="8554434" y="3732650"/>
            <a:ext cx="1004827" cy="1004057"/>
          </a:xfrm>
          <a:custGeom>
            <a:avLst/>
            <a:gdLst/>
            <a:ahLst/>
            <a:cxnLst/>
            <a:rect l="l" t="t" r="r" b="b"/>
            <a:pathLst>
              <a:path w="1657350" h="1656079">
                <a:moveTo>
                  <a:pt x="0" y="0"/>
                </a:moveTo>
                <a:lnTo>
                  <a:pt x="1656864" y="1655769"/>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73" name="object 73"/>
          <p:cNvSpPr/>
          <p:nvPr/>
        </p:nvSpPr>
        <p:spPr>
          <a:xfrm>
            <a:off x="8554434" y="3782315"/>
            <a:ext cx="955163" cy="954393"/>
          </a:xfrm>
          <a:custGeom>
            <a:avLst/>
            <a:gdLst/>
            <a:ahLst/>
            <a:cxnLst/>
            <a:rect l="l" t="t" r="r" b="b"/>
            <a:pathLst>
              <a:path w="1575434" h="1574165">
                <a:moveTo>
                  <a:pt x="0" y="0"/>
                </a:moveTo>
                <a:lnTo>
                  <a:pt x="1574893" y="1573853"/>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74" name="object 74"/>
          <p:cNvSpPr/>
          <p:nvPr/>
        </p:nvSpPr>
        <p:spPr>
          <a:xfrm>
            <a:off x="8554434" y="3831980"/>
            <a:ext cx="905500" cy="904730"/>
          </a:xfrm>
          <a:custGeom>
            <a:avLst/>
            <a:gdLst/>
            <a:ahLst/>
            <a:cxnLst/>
            <a:rect l="l" t="t" r="r" b="b"/>
            <a:pathLst>
              <a:path w="1493519" h="1492250">
                <a:moveTo>
                  <a:pt x="0" y="0"/>
                </a:moveTo>
                <a:lnTo>
                  <a:pt x="1492922" y="1491934"/>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75" name="object 75"/>
          <p:cNvSpPr/>
          <p:nvPr/>
        </p:nvSpPr>
        <p:spPr>
          <a:xfrm>
            <a:off x="8554434" y="3881649"/>
            <a:ext cx="855451" cy="855066"/>
          </a:xfrm>
          <a:custGeom>
            <a:avLst/>
            <a:gdLst/>
            <a:ahLst/>
            <a:cxnLst/>
            <a:rect l="l" t="t" r="r" b="b"/>
            <a:pathLst>
              <a:path w="1410969" h="1410334">
                <a:moveTo>
                  <a:pt x="0" y="0"/>
                </a:moveTo>
                <a:lnTo>
                  <a:pt x="1410945" y="141001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76" name="object 76"/>
          <p:cNvSpPr/>
          <p:nvPr/>
        </p:nvSpPr>
        <p:spPr>
          <a:xfrm>
            <a:off x="8554434" y="3931311"/>
            <a:ext cx="805787" cy="805402"/>
          </a:xfrm>
          <a:custGeom>
            <a:avLst/>
            <a:gdLst/>
            <a:ahLst/>
            <a:cxnLst/>
            <a:rect l="l" t="t" r="r" b="b"/>
            <a:pathLst>
              <a:path w="1329055" h="1328420">
                <a:moveTo>
                  <a:pt x="0" y="0"/>
                </a:moveTo>
                <a:lnTo>
                  <a:pt x="1328979" y="1328100"/>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77" name="object 77"/>
          <p:cNvSpPr/>
          <p:nvPr/>
        </p:nvSpPr>
        <p:spPr>
          <a:xfrm>
            <a:off x="8554434" y="3980980"/>
            <a:ext cx="756123" cy="755738"/>
          </a:xfrm>
          <a:custGeom>
            <a:avLst/>
            <a:gdLst/>
            <a:ahLst/>
            <a:cxnLst/>
            <a:rect l="l" t="t" r="r" b="b"/>
            <a:pathLst>
              <a:path w="1247140" h="1246504">
                <a:moveTo>
                  <a:pt x="0" y="0"/>
                </a:moveTo>
                <a:lnTo>
                  <a:pt x="1247002" y="1246178"/>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78" name="object 78"/>
          <p:cNvSpPr/>
          <p:nvPr/>
        </p:nvSpPr>
        <p:spPr>
          <a:xfrm>
            <a:off x="8554434" y="4030644"/>
            <a:ext cx="706459" cy="706074"/>
          </a:xfrm>
          <a:custGeom>
            <a:avLst/>
            <a:gdLst/>
            <a:ahLst/>
            <a:cxnLst/>
            <a:rect l="l" t="t" r="r" b="b"/>
            <a:pathLst>
              <a:path w="1165225" h="1164590">
                <a:moveTo>
                  <a:pt x="0" y="0"/>
                </a:moveTo>
                <a:lnTo>
                  <a:pt x="1165031" y="116426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79" name="object 79"/>
          <p:cNvSpPr/>
          <p:nvPr/>
        </p:nvSpPr>
        <p:spPr>
          <a:xfrm>
            <a:off x="8554434" y="4080310"/>
            <a:ext cx="656795" cy="656410"/>
          </a:xfrm>
          <a:custGeom>
            <a:avLst/>
            <a:gdLst/>
            <a:ahLst/>
            <a:cxnLst/>
            <a:rect l="l" t="t" r="r" b="b"/>
            <a:pathLst>
              <a:path w="1083309" h="1082675">
                <a:moveTo>
                  <a:pt x="0" y="0"/>
                </a:moveTo>
                <a:lnTo>
                  <a:pt x="1083060" y="1082344"/>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80" name="object 80"/>
          <p:cNvSpPr/>
          <p:nvPr/>
        </p:nvSpPr>
        <p:spPr>
          <a:xfrm>
            <a:off x="8554434" y="4129978"/>
            <a:ext cx="607131" cy="606746"/>
          </a:xfrm>
          <a:custGeom>
            <a:avLst/>
            <a:gdLst/>
            <a:ahLst/>
            <a:cxnLst/>
            <a:rect l="l" t="t" r="r" b="b"/>
            <a:pathLst>
              <a:path w="1001394" h="1000759">
                <a:moveTo>
                  <a:pt x="0" y="0"/>
                </a:moveTo>
                <a:lnTo>
                  <a:pt x="1001083" y="1000421"/>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81" name="object 81"/>
          <p:cNvSpPr/>
          <p:nvPr/>
        </p:nvSpPr>
        <p:spPr>
          <a:xfrm>
            <a:off x="8554434" y="4179640"/>
            <a:ext cx="557467" cy="557082"/>
          </a:xfrm>
          <a:custGeom>
            <a:avLst/>
            <a:gdLst/>
            <a:ahLst/>
            <a:cxnLst/>
            <a:rect l="l" t="t" r="r" b="b"/>
            <a:pathLst>
              <a:path w="919480" h="918845">
                <a:moveTo>
                  <a:pt x="0" y="0"/>
                </a:moveTo>
                <a:lnTo>
                  <a:pt x="919117" y="918509"/>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82" name="object 82"/>
          <p:cNvSpPr/>
          <p:nvPr/>
        </p:nvSpPr>
        <p:spPr>
          <a:xfrm>
            <a:off x="8554434" y="4229308"/>
            <a:ext cx="507804" cy="507419"/>
          </a:xfrm>
          <a:custGeom>
            <a:avLst/>
            <a:gdLst/>
            <a:ahLst/>
            <a:cxnLst/>
            <a:rect l="l" t="t" r="r" b="b"/>
            <a:pathLst>
              <a:path w="837565" h="836929">
                <a:moveTo>
                  <a:pt x="0" y="0"/>
                </a:moveTo>
                <a:lnTo>
                  <a:pt x="837141" y="836587"/>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83" name="object 83"/>
          <p:cNvSpPr/>
          <p:nvPr/>
        </p:nvSpPr>
        <p:spPr>
          <a:xfrm>
            <a:off x="8554434" y="4278977"/>
            <a:ext cx="458140" cy="457755"/>
          </a:xfrm>
          <a:custGeom>
            <a:avLst/>
            <a:gdLst/>
            <a:ahLst/>
            <a:cxnLst/>
            <a:rect l="l" t="t" r="r" b="b"/>
            <a:pathLst>
              <a:path w="755650" h="755015">
                <a:moveTo>
                  <a:pt x="0" y="0"/>
                </a:moveTo>
                <a:lnTo>
                  <a:pt x="755164" y="754665"/>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84" name="object 84"/>
          <p:cNvSpPr/>
          <p:nvPr/>
        </p:nvSpPr>
        <p:spPr>
          <a:xfrm>
            <a:off x="8554434" y="4328638"/>
            <a:ext cx="408476" cy="408091"/>
          </a:xfrm>
          <a:custGeom>
            <a:avLst/>
            <a:gdLst/>
            <a:ahLst/>
            <a:cxnLst/>
            <a:rect l="l" t="t" r="r" b="b"/>
            <a:pathLst>
              <a:path w="673734" h="673100">
                <a:moveTo>
                  <a:pt x="0" y="0"/>
                </a:moveTo>
                <a:lnTo>
                  <a:pt x="673198" y="672753"/>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85" name="object 85"/>
          <p:cNvSpPr/>
          <p:nvPr/>
        </p:nvSpPr>
        <p:spPr>
          <a:xfrm>
            <a:off x="8554434" y="4378307"/>
            <a:ext cx="358812" cy="358427"/>
          </a:xfrm>
          <a:custGeom>
            <a:avLst/>
            <a:gdLst/>
            <a:ahLst/>
            <a:cxnLst/>
            <a:rect l="l" t="t" r="r" b="b"/>
            <a:pathLst>
              <a:path w="591819" h="591184">
                <a:moveTo>
                  <a:pt x="0" y="0"/>
                </a:moveTo>
                <a:lnTo>
                  <a:pt x="591221" y="590830"/>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86" name="object 86"/>
          <p:cNvSpPr/>
          <p:nvPr/>
        </p:nvSpPr>
        <p:spPr>
          <a:xfrm>
            <a:off x="8554434" y="4427972"/>
            <a:ext cx="308763" cy="308763"/>
          </a:xfrm>
          <a:custGeom>
            <a:avLst/>
            <a:gdLst/>
            <a:ahLst/>
            <a:cxnLst/>
            <a:rect l="l" t="t" r="r" b="b"/>
            <a:pathLst>
              <a:path w="509269" h="509270">
                <a:moveTo>
                  <a:pt x="0" y="0"/>
                </a:moveTo>
                <a:lnTo>
                  <a:pt x="509250" y="508914"/>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87" name="object 87"/>
          <p:cNvSpPr/>
          <p:nvPr/>
        </p:nvSpPr>
        <p:spPr>
          <a:xfrm>
            <a:off x="8554434" y="4477637"/>
            <a:ext cx="259099" cy="259099"/>
          </a:xfrm>
          <a:custGeom>
            <a:avLst/>
            <a:gdLst/>
            <a:ahLst/>
            <a:cxnLst/>
            <a:rect l="l" t="t" r="r" b="b"/>
            <a:pathLst>
              <a:path w="427355" h="427354">
                <a:moveTo>
                  <a:pt x="0" y="0"/>
                </a:moveTo>
                <a:lnTo>
                  <a:pt x="427279" y="426996"/>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88" name="object 88"/>
          <p:cNvSpPr/>
          <p:nvPr/>
        </p:nvSpPr>
        <p:spPr>
          <a:xfrm>
            <a:off x="8554434" y="4527306"/>
            <a:ext cx="209435" cy="209435"/>
          </a:xfrm>
          <a:custGeom>
            <a:avLst/>
            <a:gdLst/>
            <a:ahLst/>
            <a:cxnLst/>
            <a:rect l="l" t="t" r="r" b="b"/>
            <a:pathLst>
              <a:path w="345440" h="345440">
                <a:moveTo>
                  <a:pt x="0" y="0"/>
                </a:moveTo>
                <a:lnTo>
                  <a:pt x="345302" y="345074"/>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89" name="object 89"/>
          <p:cNvSpPr/>
          <p:nvPr/>
        </p:nvSpPr>
        <p:spPr>
          <a:xfrm>
            <a:off x="8554434" y="4576968"/>
            <a:ext cx="159771" cy="159771"/>
          </a:xfrm>
          <a:custGeom>
            <a:avLst/>
            <a:gdLst/>
            <a:ahLst/>
            <a:cxnLst/>
            <a:rect l="l" t="t" r="r" b="b"/>
            <a:pathLst>
              <a:path w="263525" h="263525">
                <a:moveTo>
                  <a:pt x="0" y="0"/>
                </a:moveTo>
                <a:lnTo>
                  <a:pt x="263336" y="26316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90" name="object 90"/>
          <p:cNvSpPr/>
          <p:nvPr/>
        </p:nvSpPr>
        <p:spPr>
          <a:xfrm>
            <a:off x="8554433" y="4626636"/>
            <a:ext cx="110108" cy="110108"/>
          </a:xfrm>
          <a:custGeom>
            <a:avLst/>
            <a:gdLst/>
            <a:ahLst/>
            <a:cxnLst/>
            <a:rect l="l" t="t" r="r" b="b"/>
            <a:pathLst>
              <a:path w="181609" h="181609">
                <a:moveTo>
                  <a:pt x="0" y="0"/>
                </a:moveTo>
                <a:lnTo>
                  <a:pt x="181359" y="181240"/>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91" name="object 91"/>
          <p:cNvSpPr/>
          <p:nvPr/>
        </p:nvSpPr>
        <p:spPr>
          <a:xfrm>
            <a:off x="8554434" y="4676301"/>
            <a:ext cx="60444" cy="60444"/>
          </a:xfrm>
          <a:custGeom>
            <a:avLst/>
            <a:gdLst/>
            <a:ahLst/>
            <a:cxnLst/>
            <a:rect l="l" t="t" r="r" b="b"/>
            <a:pathLst>
              <a:path w="99694" h="99695">
                <a:moveTo>
                  <a:pt x="0" y="0"/>
                </a:moveTo>
                <a:lnTo>
                  <a:pt x="99388" y="99322"/>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92" name="object 92"/>
          <p:cNvSpPr/>
          <p:nvPr/>
        </p:nvSpPr>
        <p:spPr>
          <a:xfrm>
            <a:off x="8554434" y="4725966"/>
            <a:ext cx="10780" cy="10780"/>
          </a:xfrm>
          <a:custGeom>
            <a:avLst/>
            <a:gdLst/>
            <a:ahLst/>
            <a:cxnLst/>
            <a:rect l="l" t="t" r="r" b="b"/>
            <a:pathLst>
              <a:path w="17780" h="17779">
                <a:moveTo>
                  <a:pt x="0" y="0"/>
                </a:moveTo>
                <a:lnTo>
                  <a:pt x="17417" y="17405"/>
                </a:lnTo>
              </a:path>
            </a:pathLst>
          </a:custGeom>
          <a:ln w="41883">
            <a:solidFill>
              <a:srgbClr val="241F21"/>
            </a:solidFill>
          </a:ln>
        </p:spPr>
        <p:txBody>
          <a:bodyPr wrap="square" lIns="0" tIns="0" rIns="0" bIns="0" rtlCol="0"/>
          <a:lstStyle/>
          <a:p>
            <a:pPr defTabSz="554401"/>
            <a:endParaRPr sz="1091">
              <a:solidFill>
                <a:prstClr val="black"/>
              </a:solidFill>
              <a:latin typeface="Calibri"/>
            </a:endParaRPr>
          </a:p>
        </p:txBody>
      </p:sp>
      <p:sp>
        <p:nvSpPr>
          <p:cNvPr id="93" name="object 93"/>
          <p:cNvSpPr/>
          <p:nvPr/>
        </p:nvSpPr>
        <p:spPr>
          <a:xfrm>
            <a:off x="1330162" y="2626290"/>
            <a:ext cx="2304558" cy="2110522"/>
          </a:xfrm>
          <a:custGeom>
            <a:avLst/>
            <a:gdLst/>
            <a:ahLst/>
            <a:cxnLst/>
            <a:rect l="l" t="t" r="r" b="b"/>
            <a:pathLst>
              <a:path w="3801110" h="3481070">
                <a:moveTo>
                  <a:pt x="0" y="3480585"/>
                </a:moveTo>
                <a:lnTo>
                  <a:pt x="3800606" y="3480585"/>
                </a:lnTo>
                <a:lnTo>
                  <a:pt x="3800606" y="0"/>
                </a:lnTo>
                <a:lnTo>
                  <a:pt x="0" y="0"/>
                </a:lnTo>
                <a:lnTo>
                  <a:pt x="0" y="3480585"/>
                </a:lnTo>
                <a:close/>
              </a:path>
            </a:pathLst>
          </a:custGeom>
          <a:solidFill>
            <a:srgbClr val="D3202C"/>
          </a:solidFill>
        </p:spPr>
        <p:txBody>
          <a:bodyPr wrap="square" lIns="0" tIns="0" rIns="0" bIns="0" rtlCol="0"/>
          <a:lstStyle/>
          <a:p>
            <a:pPr defTabSz="554401"/>
            <a:endParaRPr sz="1091">
              <a:solidFill>
                <a:prstClr val="black"/>
              </a:solidFill>
              <a:latin typeface="Calibri"/>
            </a:endParaRPr>
          </a:p>
        </p:txBody>
      </p:sp>
      <p:sp>
        <p:nvSpPr>
          <p:cNvPr id="94" name="object 94"/>
          <p:cNvSpPr/>
          <p:nvPr/>
        </p:nvSpPr>
        <p:spPr>
          <a:xfrm>
            <a:off x="3741366" y="2626290"/>
            <a:ext cx="2304558" cy="2110522"/>
          </a:xfrm>
          <a:custGeom>
            <a:avLst/>
            <a:gdLst/>
            <a:ahLst/>
            <a:cxnLst/>
            <a:rect l="l" t="t" r="r" b="b"/>
            <a:pathLst>
              <a:path w="3801109" h="3481070">
                <a:moveTo>
                  <a:pt x="0" y="3480585"/>
                </a:moveTo>
                <a:lnTo>
                  <a:pt x="3800606" y="3480585"/>
                </a:lnTo>
                <a:lnTo>
                  <a:pt x="3800606" y="0"/>
                </a:lnTo>
                <a:lnTo>
                  <a:pt x="0" y="0"/>
                </a:lnTo>
                <a:lnTo>
                  <a:pt x="0" y="3480585"/>
                </a:lnTo>
                <a:close/>
              </a:path>
            </a:pathLst>
          </a:custGeom>
          <a:solidFill>
            <a:srgbClr val="3EA5D2"/>
          </a:solidFill>
        </p:spPr>
        <p:txBody>
          <a:bodyPr wrap="square" lIns="0" tIns="0" rIns="0" bIns="0" rtlCol="0"/>
          <a:lstStyle/>
          <a:p>
            <a:pPr defTabSz="554401"/>
            <a:endParaRPr sz="1091">
              <a:solidFill>
                <a:prstClr val="black"/>
              </a:solidFill>
              <a:latin typeface="Calibri"/>
            </a:endParaRPr>
          </a:p>
        </p:txBody>
      </p:sp>
      <p:sp>
        <p:nvSpPr>
          <p:cNvPr id="95" name="object 95"/>
          <p:cNvSpPr/>
          <p:nvPr/>
        </p:nvSpPr>
        <p:spPr>
          <a:xfrm>
            <a:off x="6147897" y="2626290"/>
            <a:ext cx="2304558" cy="2110522"/>
          </a:xfrm>
          <a:custGeom>
            <a:avLst/>
            <a:gdLst/>
            <a:ahLst/>
            <a:cxnLst/>
            <a:rect l="l" t="t" r="r" b="b"/>
            <a:pathLst>
              <a:path w="3801109" h="3481070">
                <a:moveTo>
                  <a:pt x="0" y="3480585"/>
                </a:moveTo>
                <a:lnTo>
                  <a:pt x="3800606" y="3480585"/>
                </a:lnTo>
                <a:lnTo>
                  <a:pt x="3800606" y="0"/>
                </a:lnTo>
                <a:lnTo>
                  <a:pt x="0" y="0"/>
                </a:lnTo>
                <a:lnTo>
                  <a:pt x="0" y="3480585"/>
                </a:lnTo>
                <a:close/>
              </a:path>
            </a:pathLst>
          </a:custGeom>
          <a:solidFill>
            <a:srgbClr val="A9A8A7"/>
          </a:solidFill>
        </p:spPr>
        <p:txBody>
          <a:bodyPr wrap="square" lIns="0" tIns="0" rIns="0" bIns="0" rtlCol="0"/>
          <a:lstStyle/>
          <a:p>
            <a:pPr defTabSz="554401"/>
            <a:endParaRPr sz="1091">
              <a:solidFill>
                <a:prstClr val="black"/>
              </a:solidFill>
              <a:latin typeface="Calibri"/>
            </a:endParaRPr>
          </a:p>
        </p:txBody>
      </p:sp>
      <p:sp>
        <p:nvSpPr>
          <p:cNvPr id="96" name="object 96"/>
          <p:cNvSpPr txBox="1">
            <a:spLocks noGrp="1"/>
          </p:cNvSpPr>
          <p:nvPr>
            <p:ph type="title"/>
          </p:nvPr>
        </p:nvSpPr>
        <p:spPr>
          <a:xfrm>
            <a:off x="1248893" y="790680"/>
            <a:ext cx="5506531" cy="661291"/>
          </a:xfrm>
          <a:prstGeom prst="rect">
            <a:avLst/>
          </a:prstGeom>
        </p:spPr>
        <p:txBody>
          <a:bodyPr vert="horz" wrap="square" lIns="0" tIns="8085" rIns="0" bIns="0" rtlCol="0">
            <a:spAutoFit/>
          </a:bodyPr>
          <a:lstStyle/>
          <a:p>
            <a:pPr marL="7700">
              <a:spcBef>
                <a:spcPts val="64"/>
              </a:spcBef>
            </a:pPr>
            <a:r>
              <a:rPr sz="4244" spc="-67" dirty="0"/>
              <a:t>CONNECTED </a:t>
            </a:r>
            <a:r>
              <a:rPr sz="4244" spc="-55" dirty="0"/>
              <a:t>IN </a:t>
            </a:r>
            <a:r>
              <a:rPr sz="4244" dirty="0"/>
              <a:t>A</a:t>
            </a:r>
            <a:r>
              <a:rPr sz="4244" spc="76" dirty="0"/>
              <a:t> </a:t>
            </a:r>
            <a:r>
              <a:rPr sz="4244" spc="-91" dirty="0"/>
              <a:t>CRISIS</a:t>
            </a:r>
            <a:endParaRPr sz="4244"/>
          </a:p>
        </p:txBody>
      </p:sp>
      <p:sp>
        <p:nvSpPr>
          <p:cNvPr id="97" name="object 97"/>
          <p:cNvSpPr txBox="1"/>
          <p:nvPr/>
        </p:nvSpPr>
        <p:spPr>
          <a:xfrm>
            <a:off x="1287362" y="4943075"/>
            <a:ext cx="2208310" cy="326826"/>
          </a:xfrm>
          <a:prstGeom prst="rect">
            <a:avLst/>
          </a:prstGeom>
        </p:spPr>
        <p:txBody>
          <a:bodyPr vert="horz" wrap="square" lIns="0" tIns="18865" rIns="0" bIns="0" rtlCol="0">
            <a:spAutoFit/>
          </a:bodyPr>
          <a:lstStyle/>
          <a:p>
            <a:pPr marL="7700" marR="3080" defTabSz="554401">
              <a:lnSpc>
                <a:spcPts val="1200"/>
              </a:lnSpc>
              <a:spcBef>
                <a:spcPts val="149"/>
              </a:spcBef>
            </a:pPr>
            <a:r>
              <a:rPr sz="1031" spc="6" dirty="0">
                <a:solidFill>
                  <a:prstClr val="black"/>
                </a:solidFill>
                <a:latin typeface="Arial"/>
                <a:cs typeface="Arial"/>
              </a:rPr>
              <a:t>Elevated </a:t>
            </a:r>
            <a:r>
              <a:rPr sz="1031" dirty="0">
                <a:solidFill>
                  <a:prstClr val="black"/>
                </a:solidFill>
                <a:latin typeface="Arial"/>
                <a:cs typeface="Arial"/>
              </a:rPr>
              <a:t>priority </a:t>
            </a:r>
            <a:r>
              <a:rPr sz="1031" spc="3" dirty="0">
                <a:solidFill>
                  <a:prstClr val="black"/>
                </a:solidFill>
                <a:latin typeface="Arial"/>
                <a:cs typeface="Arial"/>
              </a:rPr>
              <a:t>status and improved  </a:t>
            </a:r>
            <a:r>
              <a:rPr sz="1031" spc="6" dirty="0">
                <a:solidFill>
                  <a:prstClr val="black"/>
                </a:solidFill>
                <a:latin typeface="Arial"/>
                <a:cs typeface="Arial"/>
              </a:rPr>
              <a:t>communication.</a:t>
            </a:r>
            <a:endParaRPr sz="1031">
              <a:solidFill>
                <a:prstClr val="black"/>
              </a:solidFill>
              <a:latin typeface="Arial"/>
              <a:cs typeface="Arial"/>
            </a:endParaRPr>
          </a:p>
        </p:txBody>
      </p:sp>
      <p:sp>
        <p:nvSpPr>
          <p:cNvPr id="98" name="object 98"/>
          <p:cNvSpPr txBox="1"/>
          <p:nvPr/>
        </p:nvSpPr>
        <p:spPr>
          <a:xfrm>
            <a:off x="3816220" y="4943075"/>
            <a:ext cx="2112447" cy="326826"/>
          </a:xfrm>
          <a:prstGeom prst="rect">
            <a:avLst/>
          </a:prstGeom>
        </p:spPr>
        <p:txBody>
          <a:bodyPr vert="horz" wrap="square" lIns="0" tIns="18865" rIns="0" bIns="0" rtlCol="0">
            <a:spAutoFit/>
          </a:bodyPr>
          <a:lstStyle/>
          <a:p>
            <a:pPr marL="7700" marR="3080" defTabSz="554401">
              <a:lnSpc>
                <a:spcPts val="1200"/>
              </a:lnSpc>
              <a:spcBef>
                <a:spcPts val="149"/>
              </a:spcBef>
            </a:pPr>
            <a:r>
              <a:rPr sz="1031" spc="3" dirty="0">
                <a:solidFill>
                  <a:prstClr val="black"/>
                </a:solidFill>
                <a:latin typeface="Arial"/>
                <a:cs typeface="Arial"/>
              </a:rPr>
              <a:t>First responders </a:t>
            </a:r>
            <a:r>
              <a:rPr sz="1031" dirty="0">
                <a:solidFill>
                  <a:prstClr val="black"/>
                </a:solidFill>
                <a:latin typeface="Arial"/>
                <a:cs typeface="Arial"/>
              </a:rPr>
              <a:t>arrive </a:t>
            </a:r>
            <a:r>
              <a:rPr sz="1031" spc="3" dirty="0">
                <a:solidFill>
                  <a:prstClr val="black"/>
                </a:solidFill>
                <a:latin typeface="Arial"/>
                <a:cs typeface="Arial"/>
              </a:rPr>
              <a:t>at the </a:t>
            </a:r>
            <a:r>
              <a:rPr sz="1031" spc="6" dirty="0">
                <a:solidFill>
                  <a:prstClr val="black"/>
                </a:solidFill>
                <a:latin typeface="Arial"/>
                <a:cs typeface="Arial"/>
              </a:rPr>
              <a:t>scene  </a:t>
            </a:r>
            <a:r>
              <a:rPr sz="1031" spc="3" dirty="0">
                <a:solidFill>
                  <a:prstClr val="black"/>
                </a:solidFill>
                <a:latin typeface="Arial"/>
                <a:cs typeface="Arial"/>
              </a:rPr>
              <a:t>and begin to resolve</a:t>
            </a:r>
            <a:r>
              <a:rPr sz="1031" spc="-15" dirty="0">
                <a:solidFill>
                  <a:prstClr val="black"/>
                </a:solidFill>
                <a:latin typeface="Arial"/>
                <a:cs typeface="Arial"/>
              </a:rPr>
              <a:t> </a:t>
            </a:r>
            <a:r>
              <a:rPr sz="1031" dirty="0">
                <a:solidFill>
                  <a:prstClr val="black"/>
                </a:solidFill>
                <a:latin typeface="Arial"/>
                <a:cs typeface="Arial"/>
              </a:rPr>
              <a:t>issue.</a:t>
            </a:r>
            <a:endParaRPr sz="1031">
              <a:solidFill>
                <a:prstClr val="black"/>
              </a:solidFill>
              <a:latin typeface="Arial"/>
              <a:cs typeface="Arial"/>
            </a:endParaRPr>
          </a:p>
        </p:txBody>
      </p:sp>
      <p:sp>
        <p:nvSpPr>
          <p:cNvPr id="99" name="object 99"/>
          <p:cNvSpPr txBox="1"/>
          <p:nvPr/>
        </p:nvSpPr>
        <p:spPr>
          <a:xfrm>
            <a:off x="6222694" y="4943075"/>
            <a:ext cx="1816004" cy="317884"/>
          </a:xfrm>
          <a:prstGeom prst="rect">
            <a:avLst/>
          </a:prstGeom>
        </p:spPr>
        <p:txBody>
          <a:bodyPr vert="horz" wrap="square" lIns="0" tIns="10010" rIns="0" bIns="0" rtlCol="0">
            <a:spAutoFit/>
          </a:bodyPr>
          <a:lstStyle/>
          <a:p>
            <a:pPr marL="7700" defTabSz="554401">
              <a:lnSpc>
                <a:spcPts val="1219"/>
              </a:lnSpc>
              <a:spcBef>
                <a:spcPts val="79"/>
              </a:spcBef>
            </a:pPr>
            <a:r>
              <a:rPr sz="1031" spc="6" dirty="0">
                <a:solidFill>
                  <a:prstClr val="black"/>
                </a:solidFill>
                <a:latin typeface="Arial"/>
                <a:cs typeface="Arial"/>
              </a:rPr>
              <a:t>Support </a:t>
            </a:r>
            <a:r>
              <a:rPr sz="1031" spc="3" dirty="0">
                <a:solidFill>
                  <a:prstClr val="black"/>
                </a:solidFill>
                <a:latin typeface="Arial"/>
                <a:cs typeface="Arial"/>
              </a:rPr>
              <a:t>responders </a:t>
            </a:r>
            <a:r>
              <a:rPr sz="1031" dirty="0">
                <a:solidFill>
                  <a:prstClr val="black"/>
                </a:solidFill>
                <a:latin typeface="Arial"/>
                <a:cs typeface="Arial"/>
              </a:rPr>
              <a:t>assist</a:t>
            </a:r>
            <a:r>
              <a:rPr sz="1031" spc="-39" dirty="0">
                <a:solidFill>
                  <a:prstClr val="black"/>
                </a:solidFill>
                <a:latin typeface="Arial"/>
                <a:cs typeface="Arial"/>
              </a:rPr>
              <a:t> </a:t>
            </a:r>
            <a:r>
              <a:rPr sz="1031" spc="3" dirty="0">
                <a:solidFill>
                  <a:prstClr val="black"/>
                </a:solidFill>
                <a:latin typeface="Arial"/>
                <a:cs typeface="Arial"/>
              </a:rPr>
              <a:t>first</a:t>
            </a:r>
            <a:endParaRPr sz="1031">
              <a:solidFill>
                <a:prstClr val="black"/>
              </a:solidFill>
              <a:latin typeface="Arial"/>
              <a:cs typeface="Arial"/>
            </a:endParaRPr>
          </a:p>
          <a:p>
            <a:pPr marL="7700" defTabSz="554401">
              <a:lnSpc>
                <a:spcPts val="1219"/>
              </a:lnSpc>
            </a:pPr>
            <a:r>
              <a:rPr sz="1031" spc="3" dirty="0">
                <a:solidFill>
                  <a:prstClr val="black"/>
                </a:solidFill>
                <a:latin typeface="Arial"/>
                <a:cs typeface="Arial"/>
              </a:rPr>
              <a:t>responders at the</a:t>
            </a:r>
            <a:r>
              <a:rPr sz="1031" spc="-15" dirty="0">
                <a:solidFill>
                  <a:prstClr val="black"/>
                </a:solidFill>
                <a:latin typeface="Arial"/>
                <a:cs typeface="Arial"/>
              </a:rPr>
              <a:t> </a:t>
            </a:r>
            <a:r>
              <a:rPr sz="1031" spc="6" dirty="0">
                <a:solidFill>
                  <a:prstClr val="black"/>
                </a:solidFill>
                <a:latin typeface="Arial"/>
                <a:cs typeface="Arial"/>
              </a:rPr>
              <a:t>scene.</a:t>
            </a:r>
            <a:endParaRPr sz="1031">
              <a:solidFill>
                <a:prstClr val="black"/>
              </a:solidFill>
              <a:latin typeface="Arial"/>
              <a:cs typeface="Arial"/>
            </a:endParaRPr>
          </a:p>
        </p:txBody>
      </p:sp>
      <p:sp>
        <p:nvSpPr>
          <p:cNvPr id="100" name="object 100"/>
          <p:cNvSpPr txBox="1"/>
          <p:nvPr/>
        </p:nvSpPr>
        <p:spPr>
          <a:xfrm>
            <a:off x="8565709" y="4943075"/>
            <a:ext cx="2052774" cy="326826"/>
          </a:xfrm>
          <a:prstGeom prst="rect">
            <a:avLst/>
          </a:prstGeom>
        </p:spPr>
        <p:txBody>
          <a:bodyPr vert="horz" wrap="square" lIns="0" tIns="18865" rIns="0" bIns="0" rtlCol="0">
            <a:spAutoFit/>
          </a:bodyPr>
          <a:lstStyle/>
          <a:p>
            <a:pPr marL="7700" marR="3080" defTabSz="554401">
              <a:lnSpc>
                <a:spcPts val="1200"/>
              </a:lnSpc>
              <a:spcBef>
                <a:spcPts val="149"/>
              </a:spcBef>
            </a:pPr>
            <a:r>
              <a:rPr sz="1031" spc="3" dirty="0">
                <a:solidFill>
                  <a:prstClr val="black"/>
                </a:solidFill>
                <a:latin typeface="Arial"/>
                <a:cs typeface="Arial"/>
              </a:rPr>
              <a:t>Responders leave </a:t>
            </a:r>
            <a:r>
              <a:rPr sz="1031" spc="6" dirty="0">
                <a:solidFill>
                  <a:prstClr val="black"/>
                </a:solidFill>
                <a:latin typeface="Arial"/>
                <a:cs typeface="Arial"/>
              </a:rPr>
              <a:t>scene </a:t>
            </a:r>
            <a:r>
              <a:rPr sz="1031" spc="3" dirty="0">
                <a:solidFill>
                  <a:prstClr val="black"/>
                </a:solidFill>
                <a:latin typeface="Arial"/>
                <a:cs typeface="Arial"/>
              </a:rPr>
              <a:t>and  </a:t>
            </a:r>
            <a:r>
              <a:rPr sz="1031" dirty="0">
                <a:solidFill>
                  <a:prstClr val="black"/>
                </a:solidFill>
                <a:latin typeface="Arial"/>
                <a:cs typeface="Arial"/>
              </a:rPr>
              <a:t>public </a:t>
            </a:r>
            <a:r>
              <a:rPr sz="1031" spc="3" dirty="0">
                <a:solidFill>
                  <a:prstClr val="black"/>
                </a:solidFill>
                <a:latin typeface="Arial"/>
                <a:cs typeface="Arial"/>
              </a:rPr>
              <a:t>resumes normal</a:t>
            </a:r>
            <a:r>
              <a:rPr sz="1031" dirty="0">
                <a:solidFill>
                  <a:prstClr val="black"/>
                </a:solidFill>
                <a:latin typeface="Arial"/>
                <a:cs typeface="Arial"/>
              </a:rPr>
              <a:t> operations.</a:t>
            </a:r>
            <a:endParaRPr sz="1031">
              <a:solidFill>
                <a:prstClr val="black"/>
              </a:solidFill>
              <a:latin typeface="Arial"/>
              <a:cs typeface="Arial"/>
            </a:endParaRPr>
          </a:p>
        </p:txBody>
      </p:sp>
      <p:sp>
        <p:nvSpPr>
          <p:cNvPr id="101" name="object 101"/>
          <p:cNvSpPr/>
          <p:nvPr/>
        </p:nvSpPr>
        <p:spPr>
          <a:xfrm>
            <a:off x="6537286" y="3162128"/>
            <a:ext cx="566707" cy="511653"/>
          </a:xfrm>
          <a:custGeom>
            <a:avLst/>
            <a:gdLst/>
            <a:ahLst/>
            <a:cxnLst/>
            <a:rect l="l" t="t" r="r" b="b"/>
            <a:pathLst>
              <a:path w="934720" h="843914">
                <a:moveTo>
                  <a:pt x="563092" y="0"/>
                </a:moveTo>
                <a:lnTo>
                  <a:pt x="371538" y="0"/>
                </a:lnTo>
                <a:lnTo>
                  <a:pt x="320776" y="10084"/>
                </a:lnTo>
                <a:lnTo>
                  <a:pt x="279276" y="37568"/>
                </a:lnTo>
                <a:lnTo>
                  <a:pt x="251273" y="78298"/>
                </a:lnTo>
                <a:lnTo>
                  <a:pt x="240997" y="128121"/>
                </a:lnTo>
                <a:lnTo>
                  <a:pt x="240997" y="167596"/>
                </a:lnTo>
                <a:lnTo>
                  <a:pt x="327749" y="167596"/>
                </a:lnTo>
                <a:lnTo>
                  <a:pt x="327749" y="128121"/>
                </a:lnTo>
                <a:lnTo>
                  <a:pt x="331195" y="112032"/>
                </a:lnTo>
                <a:lnTo>
                  <a:pt x="340589" y="98880"/>
                </a:lnTo>
                <a:lnTo>
                  <a:pt x="354509" y="90006"/>
                </a:lnTo>
                <a:lnTo>
                  <a:pt x="371538" y="86751"/>
                </a:lnTo>
                <a:lnTo>
                  <a:pt x="685072" y="86751"/>
                </a:lnTo>
                <a:lnTo>
                  <a:pt x="683330" y="78298"/>
                </a:lnTo>
                <a:lnTo>
                  <a:pt x="655334" y="37568"/>
                </a:lnTo>
                <a:lnTo>
                  <a:pt x="613845" y="10084"/>
                </a:lnTo>
                <a:lnTo>
                  <a:pt x="563092" y="0"/>
                </a:lnTo>
                <a:close/>
              </a:path>
              <a:path w="934720" h="843914">
                <a:moveTo>
                  <a:pt x="685072" y="86751"/>
                </a:moveTo>
                <a:lnTo>
                  <a:pt x="563092" y="86751"/>
                </a:lnTo>
                <a:lnTo>
                  <a:pt x="580106" y="90006"/>
                </a:lnTo>
                <a:lnTo>
                  <a:pt x="594013" y="98880"/>
                </a:lnTo>
                <a:lnTo>
                  <a:pt x="603397" y="112032"/>
                </a:lnTo>
                <a:lnTo>
                  <a:pt x="606840" y="128121"/>
                </a:lnTo>
                <a:lnTo>
                  <a:pt x="606840" y="167596"/>
                </a:lnTo>
                <a:lnTo>
                  <a:pt x="693601" y="167596"/>
                </a:lnTo>
                <a:lnTo>
                  <a:pt x="693601" y="128121"/>
                </a:lnTo>
                <a:lnTo>
                  <a:pt x="685072" y="86751"/>
                </a:lnTo>
                <a:close/>
              </a:path>
              <a:path w="934720" h="843914">
                <a:moveTo>
                  <a:pt x="847482" y="219647"/>
                </a:moveTo>
                <a:lnTo>
                  <a:pt x="87128" y="219647"/>
                </a:lnTo>
                <a:lnTo>
                  <a:pt x="53291" y="226525"/>
                </a:lnTo>
                <a:lnTo>
                  <a:pt x="25588" y="245251"/>
                </a:lnTo>
                <a:lnTo>
                  <a:pt x="6872" y="272965"/>
                </a:lnTo>
                <a:lnTo>
                  <a:pt x="0" y="306807"/>
                </a:lnTo>
                <a:lnTo>
                  <a:pt x="0" y="756322"/>
                </a:lnTo>
                <a:lnTo>
                  <a:pt x="6872" y="790166"/>
                </a:lnTo>
                <a:lnTo>
                  <a:pt x="25588" y="817876"/>
                </a:lnTo>
                <a:lnTo>
                  <a:pt x="53291" y="836597"/>
                </a:lnTo>
                <a:lnTo>
                  <a:pt x="87128" y="843471"/>
                </a:lnTo>
                <a:lnTo>
                  <a:pt x="847482" y="843471"/>
                </a:lnTo>
                <a:lnTo>
                  <a:pt x="881331" y="836597"/>
                </a:lnTo>
                <a:lnTo>
                  <a:pt x="909052" y="817876"/>
                </a:lnTo>
                <a:lnTo>
                  <a:pt x="927783" y="790166"/>
                </a:lnTo>
                <a:lnTo>
                  <a:pt x="934662" y="756322"/>
                </a:lnTo>
                <a:lnTo>
                  <a:pt x="934662" y="722166"/>
                </a:lnTo>
                <a:lnTo>
                  <a:pt x="437976" y="722166"/>
                </a:lnTo>
                <a:lnTo>
                  <a:pt x="423778" y="719290"/>
                </a:lnTo>
                <a:lnTo>
                  <a:pt x="412174" y="711460"/>
                </a:lnTo>
                <a:lnTo>
                  <a:pt x="404346" y="699867"/>
                </a:lnTo>
                <a:lnTo>
                  <a:pt x="401474" y="685706"/>
                </a:lnTo>
                <a:lnTo>
                  <a:pt x="401474" y="597898"/>
                </a:lnTo>
                <a:lnTo>
                  <a:pt x="313540" y="597898"/>
                </a:lnTo>
                <a:lnTo>
                  <a:pt x="299342" y="595015"/>
                </a:lnTo>
                <a:lnTo>
                  <a:pt x="287738" y="587166"/>
                </a:lnTo>
                <a:lnTo>
                  <a:pt x="279910" y="575550"/>
                </a:lnTo>
                <a:lnTo>
                  <a:pt x="277038" y="561365"/>
                </a:lnTo>
                <a:lnTo>
                  <a:pt x="277038" y="502466"/>
                </a:lnTo>
                <a:lnTo>
                  <a:pt x="279910" y="488286"/>
                </a:lnTo>
                <a:lnTo>
                  <a:pt x="287738" y="476680"/>
                </a:lnTo>
                <a:lnTo>
                  <a:pt x="299342" y="468842"/>
                </a:lnTo>
                <a:lnTo>
                  <a:pt x="313540" y="465964"/>
                </a:lnTo>
                <a:lnTo>
                  <a:pt x="401307" y="465964"/>
                </a:lnTo>
                <a:lnTo>
                  <a:pt x="401474" y="378061"/>
                </a:lnTo>
                <a:lnTo>
                  <a:pt x="404346" y="363937"/>
                </a:lnTo>
                <a:lnTo>
                  <a:pt x="412174" y="352351"/>
                </a:lnTo>
                <a:lnTo>
                  <a:pt x="423778" y="344514"/>
                </a:lnTo>
                <a:lnTo>
                  <a:pt x="437976" y="341633"/>
                </a:lnTo>
                <a:lnTo>
                  <a:pt x="934662" y="341633"/>
                </a:lnTo>
                <a:lnTo>
                  <a:pt x="934662" y="306807"/>
                </a:lnTo>
                <a:lnTo>
                  <a:pt x="927783" y="272965"/>
                </a:lnTo>
                <a:lnTo>
                  <a:pt x="909052" y="245251"/>
                </a:lnTo>
                <a:lnTo>
                  <a:pt x="881331" y="226525"/>
                </a:lnTo>
                <a:lnTo>
                  <a:pt x="847482" y="219647"/>
                </a:lnTo>
                <a:close/>
              </a:path>
              <a:path w="934720" h="843914">
                <a:moveTo>
                  <a:pt x="934662" y="341633"/>
                </a:moveTo>
                <a:lnTo>
                  <a:pt x="496937" y="341633"/>
                </a:lnTo>
                <a:lnTo>
                  <a:pt x="511117" y="344514"/>
                </a:lnTo>
                <a:lnTo>
                  <a:pt x="522711" y="352351"/>
                </a:lnTo>
                <a:lnTo>
                  <a:pt x="530536" y="363937"/>
                </a:lnTo>
                <a:lnTo>
                  <a:pt x="533407" y="378061"/>
                </a:lnTo>
                <a:lnTo>
                  <a:pt x="533407" y="465964"/>
                </a:lnTo>
                <a:lnTo>
                  <a:pt x="621216" y="465964"/>
                </a:lnTo>
                <a:lnTo>
                  <a:pt x="635403" y="468842"/>
                </a:lnTo>
                <a:lnTo>
                  <a:pt x="646993" y="476680"/>
                </a:lnTo>
                <a:lnTo>
                  <a:pt x="654809" y="488286"/>
                </a:lnTo>
                <a:lnTo>
                  <a:pt x="657676" y="502466"/>
                </a:lnTo>
                <a:lnTo>
                  <a:pt x="657676" y="561365"/>
                </a:lnTo>
                <a:lnTo>
                  <a:pt x="654809" y="575550"/>
                </a:lnTo>
                <a:lnTo>
                  <a:pt x="646993" y="587166"/>
                </a:lnTo>
                <a:lnTo>
                  <a:pt x="635403" y="595015"/>
                </a:lnTo>
                <a:lnTo>
                  <a:pt x="621216" y="597898"/>
                </a:lnTo>
                <a:lnTo>
                  <a:pt x="533407" y="597898"/>
                </a:lnTo>
                <a:lnTo>
                  <a:pt x="533407" y="685706"/>
                </a:lnTo>
                <a:lnTo>
                  <a:pt x="530536" y="699867"/>
                </a:lnTo>
                <a:lnTo>
                  <a:pt x="522711" y="711460"/>
                </a:lnTo>
                <a:lnTo>
                  <a:pt x="511117" y="719290"/>
                </a:lnTo>
                <a:lnTo>
                  <a:pt x="496937" y="722166"/>
                </a:lnTo>
                <a:lnTo>
                  <a:pt x="934662" y="722166"/>
                </a:lnTo>
                <a:lnTo>
                  <a:pt x="934662" y="341633"/>
                </a:lnTo>
                <a:close/>
              </a:path>
            </a:pathLst>
          </a:custGeom>
          <a:solidFill>
            <a:srgbClr val="FFFFFF"/>
          </a:solidFill>
        </p:spPr>
        <p:txBody>
          <a:bodyPr wrap="square" lIns="0" tIns="0" rIns="0" bIns="0" rtlCol="0"/>
          <a:lstStyle/>
          <a:p>
            <a:pPr defTabSz="554401"/>
            <a:endParaRPr sz="1091">
              <a:solidFill>
                <a:prstClr val="black"/>
              </a:solidFill>
              <a:latin typeface="Calibri"/>
            </a:endParaRPr>
          </a:p>
        </p:txBody>
      </p:sp>
      <p:sp>
        <p:nvSpPr>
          <p:cNvPr id="102" name="object 102"/>
          <p:cNvSpPr/>
          <p:nvPr/>
        </p:nvSpPr>
        <p:spPr>
          <a:xfrm>
            <a:off x="7364295" y="3901265"/>
            <a:ext cx="714544" cy="334557"/>
          </a:xfrm>
          <a:custGeom>
            <a:avLst/>
            <a:gdLst/>
            <a:ahLst/>
            <a:cxnLst/>
            <a:rect l="l" t="t" r="r" b="b"/>
            <a:pathLst>
              <a:path w="1178559" h="551815">
                <a:moveTo>
                  <a:pt x="228118" y="399715"/>
                </a:moveTo>
                <a:lnTo>
                  <a:pt x="197668" y="405683"/>
                </a:lnTo>
                <a:lnTo>
                  <a:pt x="172810" y="421959"/>
                </a:lnTo>
                <a:lnTo>
                  <a:pt x="156054" y="446102"/>
                </a:lnTo>
                <a:lnTo>
                  <a:pt x="149911" y="475671"/>
                </a:lnTo>
                <a:lnTo>
                  <a:pt x="156054" y="505217"/>
                </a:lnTo>
                <a:lnTo>
                  <a:pt x="172810" y="529351"/>
                </a:lnTo>
                <a:lnTo>
                  <a:pt x="197668" y="545626"/>
                </a:lnTo>
                <a:lnTo>
                  <a:pt x="228118" y="551595"/>
                </a:lnTo>
                <a:lnTo>
                  <a:pt x="258561" y="545626"/>
                </a:lnTo>
                <a:lnTo>
                  <a:pt x="283424" y="529351"/>
                </a:lnTo>
                <a:lnTo>
                  <a:pt x="300188" y="505217"/>
                </a:lnTo>
                <a:lnTo>
                  <a:pt x="306336" y="475671"/>
                </a:lnTo>
                <a:lnTo>
                  <a:pt x="300188" y="446102"/>
                </a:lnTo>
                <a:lnTo>
                  <a:pt x="283424" y="421959"/>
                </a:lnTo>
                <a:lnTo>
                  <a:pt x="258561" y="405683"/>
                </a:lnTo>
                <a:lnTo>
                  <a:pt x="228118" y="399715"/>
                </a:lnTo>
                <a:close/>
              </a:path>
              <a:path w="1178559" h="551815">
                <a:moveTo>
                  <a:pt x="886779" y="399715"/>
                </a:moveTo>
                <a:lnTo>
                  <a:pt x="856328" y="405683"/>
                </a:lnTo>
                <a:lnTo>
                  <a:pt x="831470" y="421959"/>
                </a:lnTo>
                <a:lnTo>
                  <a:pt x="814715" y="446102"/>
                </a:lnTo>
                <a:lnTo>
                  <a:pt x="808572" y="475671"/>
                </a:lnTo>
                <a:lnTo>
                  <a:pt x="814715" y="505217"/>
                </a:lnTo>
                <a:lnTo>
                  <a:pt x="831470" y="529351"/>
                </a:lnTo>
                <a:lnTo>
                  <a:pt x="856328" y="545626"/>
                </a:lnTo>
                <a:lnTo>
                  <a:pt x="886779" y="551595"/>
                </a:lnTo>
                <a:lnTo>
                  <a:pt x="917220" y="545626"/>
                </a:lnTo>
                <a:lnTo>
                  <a:pt x="942079" y="529351"/>
                </a:lnTo>
                <a:lnTo>
                  <a:pt x="958840" y="505217"/>
                </a:lnTo>
                <a:lnTo>
                  <a:pt x="964986" y="475671"/>
                </a:lnTo>
                <a:lnTo>
                  <a:pt x="958840" y="446102"/>
                </a:lnTo>
                <a:lnTo>
                  <a:pt x="942079" y="421959"/>
                </a:lnTo>
                <a:lnTo>
                  <a:pt x="917220" y="405683"/>
                </a:lnTo>
                <a:lnTo>
                  <a:pt x="886779" y="399715"/>
                </a:lnTo>
                <a:close/>
              </a:path>
              <a:path w="1178559" h="551815">
                <a:moveTo>
                  <a:pt x="1178121" y="220024"/>
                </a:moveTo>
                <a:lnTo>
                  <a:pt x="305111" y="220024"/>
                </a:lnTo>
                <a:lnTo>
                  <a:pt x="281894" y="221735"/>
                </a:lnTo>
                <a:lnTo>
                  <a:pt x="255807" y="226371"/>
                </a:lnTo>
                <a:lnTo>
                  <a:pt x="230237" y="233184"/>
                </a:lnTo>
                <a:lnTo>
                  <a:pt x="208569" y="241427"/>
                </a:lnTo>
                <a:lnTo>
                  <a:pt x="0" y="341623"/>
                </a:lnTo>
                <a:lnTo>
                  <a:pt x="29" y="421959"/>
                </a:lnTo>
                <a:lnTo>
                  <a:pt x="4339" y="442635"/>
                </a:lnTo>
                <a:lnTo>
                  <a:pt x="16168" y="459652"/>
                </a:lnTo>
                <a:lnTo>
                  <a:pt x="33700" y="471134"/>
                </a:lnTo>
                <a:lnTo>
                  <a:pt x="55150" y="475346"/>
                </a:lnTo>
                <a:lnTo>
                  <a:pt x="111630" y="475346"/>
                </a:lnTo>
                <a:lnTo>
                  <a:pt x="120887" y="431454"/>
                </a:lnTo>
                <a:lnTo>
                  <a:pt x="145892" y="395586"/>
                </a:lnTo>
                <a:lnTo>
                  <a:pt x="182890" y="371389"/>
                </a:lnTo>
                <a:lnTo>
                  <a:pt x="228129" y="362512"/>
                </a:lnTo>
                <a:lnTo>
                  <a:pt x="1178121" y="362512"/>
                </a:lnTo>
                <a:lnTo>
                  <a:pt x="1178121" y="220024"/>
                </a:lnTo>
                <a:close/>
              </a:path>
              <a:path w="1178559" h="551815">
                <a:moveTo>
                  <a:pt x="886779" y="362512"/>
                </a:moveTo>
                <a:lnTo>
                  <a:pt x="228129" y="362512"/>
                </a:lnTo>
                <a:lnTo>
                  <a:pt x="273360" y="371389"/>
                </a:lnTo>
                <a:lnTo>
                  <a:pt x="310353" y="395586"/>
                </a:lnTo>
                <a:lnTo>
                  <a:pt x="335355" y="431454"/>
                </a:lnTo>
                <a:lnTo>
                  <a:pt x="344617" y="475346"/>
                </a:lnTo>
                <a:lnTo>
                  <a:pt x="770280" y="475346"/>
                </a:lnTo>
                <a:lnTo>
                  <a:pt x="779537" y="431454"/>
                </a:lnTo>
                <a:lnTo>
                  <a:pt x="804542" y="395586"/>
                </a:lnTo>
                <a:lnTo>
                  <a:pt x="841540" y="371389"/>
                </a:lnTo>
                <a:lnTo>
                  <a:pt x="886779" y="362512"/>
                </a:lnTo>
                <a:close/>
              </a:path>
              <a:path w="1178559" h="551815">
                <a:moveTo>
                  <a:pt x="1178121" y="362512"/>
                </a:moveTo>
                <a:lnTo>
                  <a:pt x="886779" y="362512"/>
                </a:lnTo>
                <a:lnTo>
                  <a:pt x="932018" y="371389"/>
                </a:lnTo>
                <a:lnTo>
                  <a:pt x="969017" y="395586"/>
                </a:lnTo>
                <a:lnTo>
                  <a:pt x="994025" y="431454"/>
                </a:lnTo>
                <a:lnTo>
                  <a:pt x="1003288" y="475346"/>
                </a:lnTo>
                <a:lnTo>
                  <a:pt x="1122971" y="475346"/>
                </a:lnTo>
                <a:lnTo>
                  <a:pt x="1144420" y="471134"/>
                </a:lnTo>
                <a:lnTo>
                  <a:pt x="1161952" y="459652"/>
                </a:lnTo>
                <a:lnTo>
                  <a:pt x="1173781" y="442635"/>
                </a:lnTo>
                <a:lnTo>
                  <a:pt x="1178091" y="421959"/>
                </a:lnTo>
                <a:lnTo>
                  <a:pt x="1178121" y="362512"/>
                </a:lnTo>
                <a:close/>
              </a:path>
              <a:path w="1178559" h="551815">
                <a:moveTo>
                  <a:pt x="1108584" y="0"/>
                </a:moveTo>
                <a:lnTo>
                  <a:pt x="151063" y="0"/>
                </a:lnTo>
                <a:lnTo>
                  <a:pt x="123696" y="4448"/>
                </a:lnTo>
                <a:lnTo>
                  <a:pt x="75826" y="34901"/>
                </a:lnTo>
                <a:lnTo>
                  <a:pt x="23213" y="141105"/>
                </a:lnTo>
                <a:lnTo>
                  <a:pt x="6808" y="194241"/>
                </a:lnTo>
                <a:lnTo>
                  <a:pt x="0" y="249364"/>
                </a:lnTo>
                <a:lnTo>
                  <a:pt x="0" y="300106"/>
                </a:lnTo>
                <a:lnTo>
                  <a:pt x="191742" y="208004"/>
                </a:lnTo>
                <a:lnTo>
                  <a:pt x="217522" y="198103"/>
                </a:lnTo>
                <a:lnTo>
                  <a:pt x="247249" y="190113"/>
                </a:lnTo>
                <a:lnTo>
                  <a:pt x="277564" y="184775"/>
                </a:lnTo>
                <a:lnTo>
                  <a:pt x="305111" y="182832"/>
                </a:lnTo>
                <a:lnTo>
                  <a:pt x="1178121" y="182832"/>
                </a:lnTo>
                <a:lnTo>
                  <a:pt x="1178121" y="67516"/>
                </a:lnTo>
                <a:lnTo>
                  <a:pt x="1172649" y="41258"/>
                </a:lnTo>
                <a:lnTo>
                  <a:pt x="1157735" y="19795"/>
                </a:lnTo>
                <a:lnTo>
                  <a:pt x="1135630" y="5313"/>
                </a:lnTo>
                <a:lnTo>
                  <a:pt x="1108584" y="0"/>
                </a:lnTo>
                <a:close/>
              </a:path>
            </a:pathLst>
          </a:custGeom>
          <a:solidFill>
            <a:srgbClr val="FFFFFF"/>
          </a:solidFill>
        </p:spPr>
        <p:txBody>
          <a:bodyPr wrap="square" lIns="0" tIns="0" rIns="0" bIns="0" rtlCol="0"/>
          <a:lstStyle/>
          <a:p>
            <a:pPr defTabSz="554401"/>
            <a:endParaRPr sz="1091">
              <a:solidFill>
                <a:prstClr val="black"/>
              </a:solidFill>
              <a:latin typeface="Calibri"/>
            </a:endParaRPr>
          </a:p>
        </p:txBody>
      </p:sp>
      <p:sp>
        <p:nvSpPr>
          <p:cNvPr id="103" name="object 103"/>
          <p:cNvSpPr/>
          <p:nvPr/>
        </p:nvSpPr>
        <p:spPr>
          <a:xfrm>
            <a:off x="6537283" y="3799854"/>
            <a:ext cx="474694" cy="537448"/>
          </a:xfrm>
          <a:custGeom>
            <a:avLst/>
            <a:gdLst/>
            <a:ahLst/>
            <a:cxnLst/>
            <a:rect l="l" t="t" r="r" b="b"/>
            <a:pathLst>
              <a:path w="782954" h="886459">
                <a:moveTo>
                  <a:pt x="535983" y="0"/>
                </a:moveTo>
                <a:lnTo>
                  <a:pt x="531460" y="0"/>
                </a:lnTo>
                <a:lnTo>
                  <a:pt x="528549" y="1298"/>
                </a:lnTo>
                <a:lnTo>
                  <a:pt x="136152" y="485901"/>
                </a:lnTo>
                <a:lnTo>
                  <a:pt x="135660" y="490026"/>
                </a:lnTo>
                <a:lnTo>
                  <a:pt x="138990" y="497000"/>
                </a:lnTo>
                <a:lnTo>
                  <a:pt x="142498" y="499230"/>
                </a:lnTo>
                <a:lnTo>
                  <a:pt x="347685" y="499649"/>
                </a:lnTo>
                <a:lnTo>
                  <a:pt x="237238" y="877868"/>
                </a:lnTo>
                <a:lnTo>
                  <a:pt x="239322" y="882758"/>
                </a:lnTo>
                <a:lnTo>
                  <a:pt x="245029" y="885753"/>
                </a:lnTo>
                <a:lnTo>
                  <a:pt x="246631" y="886119"/>
                </a:lnTo>
                <a:lnTo>
                  <a:pt x="251144" y="886119"/>
                </a:lnTo>
                <a:lnTo>
                  <a:pt x="254044" y="884821"/>
                </a:lnTo>
                <a:lnTo>
                  <a:pt x="646503" y="400218"/>
                </a:lnTo>
                <a:lnTo>
                  <a:pt x="646996" y="396082"/>
                </a:lnTo>
                <a:lnTo>
                  <a:pt x="643655" y="389098"/>
                </a:lnTo>
                <a:lnTo>
                  <a:pt x="640967" y="387401"/>
                </a:lnTo>
                <a:lnTo>
                  <a:pt x="434039" y="387401"/>
                </a:lnTo>
                <a:lnTo>
                  <a:pt x="545355" y="8261"/>
                </a:lnTo>
                <a:lnTo>
                  <a:pt x="543281" y="3371"/>
                </a:lnTo>
                <a:lnTo>
                  <a:pt x="537575" y="376"/>
                </a:lnTo>
                <a:lnTo>
                  <a:pt x="535983" y="0"/>
                </a:lnTo>
                <a:close/>
              </a:path>
              <a:path w="782954" h="886459">
                <a:moveTo>
                  <a:pt x="565815" y="92918"/>
                </a:moveTo>
                <a:lnTo>
                  <a:pt x="549166" y="149639"/>
                </a:lnTo>
                <a:lnTo>
                  <a:pt x="591759" y="176996"/>
                </a:lnTo>
                <a:lnTo>
                  <a:pt x="629615" y="210312"/>
                </a:lnTo>
                <a:lnTo>
                  <a:pt x="662073" y="248929"/>
                </a:lnTo>
                <a:lnTo>
                  <a:pt x="688470" y="292183"/>
                </a:lnTo>
                <a:lnTo>
                  <a:pt x="708145" y="339415"/>
                </a:lnTo>
                <a:lnTo>
                  <a:pt x="720435" y="389964"/>
                </a:lnTo>
                <a:lnTo>
                  <a:pt x="724679" y="443169"/>
                </a:lnTo>
                <a:lnTo>
                  <a:pt x="721142" y="491789"/>
                </a:lnTo>
                <a:lnTo>
                  <a:pt x="710865" y="538244"/>
                </a:lnTo>
                <a:lnTo>
                  <a:pt x="694349" y="582034"/>
                </a:lnTo>
                <a:lnTo>
                  <a:pt x="672097" y="622658"/>
                </a:lnTo>
                <a:lnTo>
                  <a:pt x="644610" y="659617"/>
                </a:lnTo>
                <a:lnTo>
                  <a:pt x="612390" y="692409"/>
                </a:lnTo>
                <a:lnTo>
                  <a:pt x="575937" y="720535"/>
                </a:lnTo>
                <a:lnTo>
                  <a:pt x="535754" y="743494"/>
                </a:lnTo>
                <a:lnTo>
                  <a:pt x="492343" y="760785"/>
                </a:lnTo>
                <a:lnTo>
                  <a:pt x="446205" y="771908"/>
                </a:lnTo>
                <a:lnTo>
                  <a:pt x="397841" y="776363"/>
                </a:lnTo>
                <a:lnTo>
                  <a:pt x="352334" y="832550"/>
                </a:lnTo>
                <a:lnTo>
                  <a:pt x="361987" y="833389"/>
                </a:lnTo>
                <a:lnTo>
                  <a:pt x="371705" y="833999"/>
                </a:lnTo>
                <a:lnTo>
                  <a:pt x="381486" y="834372"/>
                </a:lnTo>
                <a:lnTo>
                  <a:pt x="391328" y="834498"/>
                </a:lnTo>
                <a:lnTo>
                  <a:pt x="440414" y="831449"/>
                </a:lnTo>
                <a:lnTo>
                  <a:pt x="487681" y="822546"/>
                </a:lnTo>
                <a:lnTo>
                  <a:pt x="532762" y="808157"/>
                </a:lnTo>
                <a:lnTo>
                  <a:pt x="575291" y="788648"/>
                </a:lnTo>
                <a:lnTo>
                  <a:pt x="614900" y="764386"/>
                </a:lnTo>
                <a:lnTo>
                  <a:pt x="651222" y="735737"/>
                </a:lnTo>
                <a:lnTo>
                  <a:pt x="683892" y="703068"/>
                </a:lnTo>
                <a:lnTo>
                  <a:pt x="712542" y="666746"/>
                </a:lnTo>
                <a:lnTo>
                  <a:pt x="736805" y="627137"/>
                </a:lnTo>
                <a:lnTo>
                  <a:pt x="756315" y="584608"/>
                </a:lnTo>
                <a:lnTo>
                  <a:pt x="770704" y="539526"/>
                </a:lnTo>
                <a:lnTo>
                  <a:pt x="779607" y="492258"/>
                </a:lnTo>
                <a:lnTo>
                  <a:pt x="782656" y="443169"/>
                </a:lnTo>
                <a:lnTo>
                  <a:pt x="779451" y="392868"/>
                </a:lnTo>
                <a:lnTo>
                  <a:pt x="770100" y="344494"/>
                </a:lnTo>
                <a:lnTo>
                  <a:pt x="754998" y="298441"/>
                </a:lnTo>
                <a:lnTo>
                  <a:pt x="734542" y="255102"/>
                </a:lnTo>
                <a:lnTo>
                  <a:pt x="709128" y="214872"/>
                </a:lnTo>
                <a:lnTo>
                  <a:pt x="679153" y="178144"/>
                </a:lnTo>
                <a:lnTo>
                  <a:pt x="645011" y="145313"/>
                </a:lnTo>
                <a:lnTo>
                  <a:pt x="607100" y="116773"/>
                </a:lnTo>
                <a:lnTo>
                  <a:pt x="565815" y="92918"/>
                </a:lnTo>
                <a:close/>
              </a:path>
              <a:path w="782954" h="886459">
                <a:moveTo>
                  <a:pt x="391328" y="51851"/>
                </a:moveTo>
                <a:lnTo>
                  <a:pt x="342242" y="54900"/>
                </a:lnTo>
                <a:lnTo>
                  <a:pt x="294974" y="63803"/>
                </a:lnTo>
                <a:lnTo>
                  <a:pt x="249893" y="78191"/>
                </a:lnTo>
                <a:lnTo>
                  <a:pt x="207365" y="97700"/>
                </a:lnTo>
                <a:lnTo>
                  <a:pt x="167756" y="121962"/>
                </a:lnTo>
                <a:lnTo>
                  <a:pt x="131433" y="150611"/>
                </a:lnTo>
                <a:lnTo>
                  <a:pt x="98764" y="183279"/>
                </a:lnTo>
                <a:lnTo>
                  <a:pt x="70114" y="219601"/>
                </a:lnTo>
                <a:lnTo>
                  <a:pt x="45851" y="259209"/>
                </a:lnTo>
                <a:lnTo>
                  <a:pt x="26341" y="301736"/>
                </a:lnTo>
                <a:lnTo>
                  <a:pt x="11951" y="346817"/>
                </a:lnTo>
                <a:lnTo>
                  <a:pt x="3049" y="394083"/>
                </a:lnTo>
                <a:lnTo>
                  <a:pt x="0" y="443169"/>
                </a:lnTo>
                <a:lnTo>
                  <a:pt x="3201" y="493446"/>
                </a:lnTo>
                <a:lnTo>
                  <a:pt x="12543" y="541797"/>
                </a:lnTo>
                <a:lnTo>
                  <a:pt x="27629" y="587829"/>
                </a:lnTo>
                <a:lnTo>
                  <a:pt x="48064" y="631150"/>
                </a:lnTo>
                <a:lnTo>
                  <a:pt x="73453" y="671366"/>
                </a:lnTo>
                <a:lnTo>
                  <a:pt x="103399" y="708085"/>
                </a:lnTo>
                <a:lnTo>
                  <a:pt x="137508" y="740913"/>
                </a:lnTo>
                <a:lnTo>
                  <a:pt x="175384" y="769458"/>
                </a:lnTo>
                <a:lnTo>
                  <a:pt x="216632" y="793326"/>
                </a:lnTo>
                <a:lnTo>
                  <a:pt x="233207" y="736563"/>
                </a:lnTo>
                <a:lnTo>
                  <a:pt x="190676" y="709196"/>
                </a:lnTo>
                <a:lnTo>
                  <a:pt x="152878" y="675880"/>
                </a:lnTo>
                <a:lnTo>
                  <a:pt x="120473" y="637277"/>
                </a:lnTo>
                <a:lnTo>
                  <a:pt x="94120" y="594045"/>
                </a:lnTo>
                <a:lnTo>
                  <a:pt x="74480" y="546843"/>
                </a:lnTo>
                <a:lnTo>
                  <a:pt x="62213" y="496331"/>
                </a:lnTo>
                <a:lnTo>
                  <a:pt x="57977" y="443169"/>
                </a:lnTo>
                <a:lnTo>
                  <a:pt x="61511" y="394572"/>
                </a:lnTo>
                <a:lnTo>
                  <a:pt x="71779" y="348137"/>
                </a:lnTo>
                <a:lnTo>
                  <a:pt x="88281" y="304364"/>
                </a:lnTo>
                <a:lnTo>
                  <a:pt x="110516" y="263753"/>
                </a:lnTo>
                <a:lnTo>
                  <a:pt x="137982" y="226804"/>
                </a:lnTo>
                <a:lnTo>
                  <a:pt x="170178" y="194016"/>
                </a:lnTo>
                <a:lnTo>
                  <a:pt x="206604" y="165890"/>
                </a:lnTo>
                <a:lnTo>
                  <a:pt x="246758" y="142925"/>
                </a:lnTo>
                <a:lnTo>
                  <a:pt x="290141" y="125621"/>
                </a:lnTo>
                <a:lnTo>
                  <a:pt x="336250" y="114478"/>
                </a:lnTo>
                <a:lnTo>
                  <a:pt x="384585" y="109996"/>
                </a:lnTo>
                <a:lnTo>
                  <a:pt x="430102" y="53778"/>
                </a:lnTo>
                <a:lnTo>
                  <a:pt x="420503" y="52947"/>
                </a:lnTo>
                <a:lnTo>
                  <a:pt x="410840" y="52343"/>
                </a:lnTo>
                <a:lnTo>
                  <a:pt x="401115" y="51976"/>
                </a:lnTo>
                <a:lnTo>
                  <a:pt x="391328" y="51851"/>
                </a:lnTo>
                <a:close/>
              </a:path>
              <a:path w="782954" h="886459">
                <a:moveTo>
                  <a:pt x="640137" y="386878"/>
                </a:moveTo>
                <a:lnTo>
                  <a:pt x="434039" y="387401"/>
                </a:lnTo>
                <a:lnTo>
                  <a:pt x="640967" y="387401"/>
                </a:lnTo>
                <a:lnTo>
                  <a:pt x="640137" y="386878"/>
                </a:lnTo>
                <a:close/>
              </a:path>
            </a:pathLst>
          </a:custGeom>
          <a:solidFill>
            <a:srgbClr val="FFFFFF"/>
          </a:solidFill>
        </p:spPr>
        <p:txBody>
          <a:bodyPr wrap="square" lIns="0" tIns="0" rIns="0" bIns="0" rtlCol="0"/>
          <a:lstStyle/>
          <a:p>
            <a:pPr defTabSz="554401"/>
            <a:endParaRPr sz="1091">
              <a:solidFill>
                <a:prstClr val="black"/>
              </a:solidFill>
              <a:latin typeface="Calibri"/>
            </a:endParaRPr>
          </a:p>
        </p:txBody>
      </p:sp>
      <p:sp>
        <p:nvSpPr>
          <p:cNvPr id="104" name="object 104"/>
          <p:cNvSpPr txBox="1"/>
          <p:nvPr/>
        </p:nvSpPr>
        <p:spPr>
          <a:xfrm>
            <a:off x="2031033" y="2806448"/>
            <a:ext cx="908964" cy="269065"/>
          </a:xfrm>
          <a:prstGeom prst="rect">
            <a:avLst/>
          </a:prstGeom>
        </p:spPr>
        <p:txBody>
          <a:bodyPr vert="horz" wrap="square" lIns="0" tIns="7700" rIns="0" bIns="0" rtlCol="0">
            <a:spAutoFit/>
          </a:bodyPr>
          <a:lstStyle/>
          <a:p>
            <a:pPr defTabSz="554401">
              <a:spcBef>
                <a:spcPts val="61"/>
              </a:spcBef>
            </a:pPr>
            <a:r>
              <a:rPr sz="1698" b="1" dirty="0">
                <a:solidFill>
                  <a:srgbClr val="FFFFFF"/>
                </a:solidFill>
                <a:latin typeface="Brooklyn Medium"/>
                <a:cs typeface="Brooklyn Medium"/>
              </a:rPr>
              <a:t>INCIDENT</a:t>
            </a:r>
            <a:endParaRPr sz="1698">
              <a:solidFill>
                <a:prstClr val="black"/>
              </a:solidFill>
              <a:latin typeface="Brooklyn Medium"/>
              <a:cs typeface="Brooklyn Medium"/>
            </a:endParaRPr>
          </a:p>
        </p:txBody>
      </p:sp>
      <p:sp>
        <p:nvSpPr>
          <p:cNvPr id="105" name="object 105"/>
          <p:cNvSpPr txBox="1"/>
          <p:nvPr/>
        </p:nvSpPr>
        <p:spPr>
          <a:xfrm>
            <a:off x="4067087" y="2742990"/>
            <a:ext cx="1647378" cy="269065"/>
          </a:xfrm>
          <a:prstGeom prst="rect">
            <a:avLst/>
          </a:prstGeom>
        </p:spPr>
        <p:txBody>
          <a:bodyPr vert="horz" wrap="square" lIns="0" tIns="7700" rIns="0" bIns="0" rtlCol="0">
            <a:spAutoFit/>
          </a:bodyPr>
          <a:lstStyle/>
          <a:p>
            <a:pPr defTabSz="554401">
              <a:spcBef>
                <a:spcPts val="61"/>
              </a:spcBef>
            </a:pPr>
            <a:r>
              <a:rPr sz="1698" b="1" spc="-3" dirty="0">
                <a:solidFill>
                  <a:srgbClr val="FFFFFF"/>
                </a:solidFill>
                <a:latin typeface="Brooklyn Medium"/>
                <a:cs typeface="Brooklyn Medium"/>
              </a:rPr>
              <a:t>FIRST</a:t>
            </a:r>
            <a:r>
              <a:rPr sz="1698" b="1" spc="-61" dirty="0">
                <a:solidFill>
                  <a:srgbClr val="FFFFFF"/>
                </a:solidFill>
                <a:latin typeface="Brooklyn Medium"/>
                <a:cs typeface="Brooklyn Medium"/>
              </a:rPr>
              <a:t> </a:t>
            </a:r>
            <a:r>
              <a:rPr sz="1698" b="1" dirty="0">
                <a:solidFill>
                  <a:srgbClr val="FFFFFF"/>
                </a:solidFill>
                <a:latin typeface="Brooklyn Medium"/>
                <a:cs typeface="Brooklyn Medium"/>
              </a:rPr>
              <a:t>RESPONSE</a:t>
            </a:r>
            <a:endParaRPr sz="1698">
              <a:solidFill>
                <a:prstClr val="black"/>
              </a:solidFill>
              <a:latin typeface="Brooklyn Medium"/>
              <a:cs typeface="Brooklyn Medium"/>
            </a:endParaRPr>
          </a:p>
        </p:txBody>
      </p:sp>
      <p:sp>
        <p:nvSpPr>
          <p:cNvPr id="106" name="object 106"/>
          <p:cNvSpPr txBox="1"/>
          <p:nvPr/>
        </p:nvSpPr>
        <p:spPr>
          <a:xfrm>
            <a:off x="4527988" y="4442691"/>
            <a:ext cx="713004" cy="222710"/>
          </a:xfrm>
          <a:prstGeom prst="rect">
            <a:avLst/>
          </a:prstGeom>
        </p:spPr>
        <p:txBody>
          <a:bodyPr vert="horz" wrap="square" lIns="0" tIns="8085" rIns="0" bIns="0" rtlCol="0">
            <a:spAutoFit/>
          </a:bodyPr>
          <a:lstStyle/>
          <a:p>
            <a:pPr defTabSz="554401">
              <a:spcBef>
                <a:spcPts val="64"/>
              </a:spcBef>
            </a:pPr>
            <a:r>
              <a:rPr sz="1394" b="1" dirty="0">
                <a:solidFill>
                  <a:srgbClr val="FFFFFF"/>
                </a:solidFill>
                <a:latin typeface="Brooklyn Light"/>
                <a:cs typeface="Brooklyn Light"/>
              </a:rPr>
              <a:t>PRIMA</a:t>
            </a:r>
            <a:r>
              <a:rPr sz="1394" b="1" spc="-27" dirty="0">
                <a:solidFill>
                  <a:srgbClr val="FFFFFF"/>
                </a:solidFill>
                <a:latin typeface="Brooklyn Light"/>
                <a:cs typeface="Brooklyn Light"/>
              </a:rPr>
              <a:t>R</a:t>
            </a:r>
            <a:r>
              <a:rPr sz="1394" b="1" dirty="0">
                <a:solidFill>
                  <a:srgbClr val="FFFFFF"/>
                </a:solidFill>
                <a:latin typeface="Brooklyn Light"/>
                <a:cs typeface="Brooklyn Light"/>
              </a:rPr>
              <a:t>Y</a:t>
            </a:r>
            <a:endParaRPr sz="1394">
              <a:solidFill>
                <a:prstClr val="black"/>
              </a:solidFill>
              <a:latin typeface="Brooklyn Light"/>
              <a:cs typeface="Brooklyn Light"/>
            </a:endParaRPr>
          </a:p>
        </p:txBody>
      </p:sp>
      <p:sp>
        <p:nvSpPr>
          <p:cNvPr id="107" name="object 107"/>
          <p:cNvSpPr txBox="1"/>
          <p:nvPr/>
        </p:nvSpPr>
        <p:spPr>
          <a:xfrm>
            <a:off x="6494478" y="4442691"/>
            <a:ext cx="1628513" cy="222710"/>
          </a:xfrm>
          <a:prstGeom prst="rect">
            <a:avLst/>
          </a:prstGeom>
        </p:spPr>
        <p:txBody>
          <a:bodyPr vert="horz" wrap="square" lIns="0" tIns="8085" rIns="0" bIns="0" rtlCol="0">
            <a:spAutoFit/>
          </a:bodyPr>
          <a:lstStyle/>
          <a:p>
            <a:pPr defTabSz="554401">
              <a:spcBef>
                <a:spcPts val="64"/>
              </a:spcBef>
            </a:pPr>
            <a:r>
              <a:rPr sz="1394" b="1" dirty="0">
                <a:solidFill>
                  <a:srgbClr val="FFFFFF"/>
                </a:solidFill>
                <a:latin typeface="Brooklyn Light"/>
                <a:cs typeface="Brooklyn Light"/>
              </a:rPr>
              <a:t>EXTENDED</a:t>
            </a:r>
            <a:r>
              <a:rPr sz="1394" b="1" spc="-42" dirty="0">
                <a:solidFill>
                  <a:srgbClr val="FFFFFF"/>
                </a:solidFill>
                <a:latin typeface="Brooklyn Light"/>
                <a:cs typeface="Brooklyn Light"/>
              </a:rPr>
              <a:t> </a:t>
            </a:r>
            <a:r>
              <a:rPr sz="1394" b="1" spc="-3" dirty="0">
                <a:solidFill>
                  <a:srgbClr val="FFFFFF"/>
                </a:solidFill>
                <a:latin typeface="Brooklyn Light"/>
                <a:cs typeface="Brooklyn Light"/>
              </a:rPr>
              <a:t>PRIMARY</a:t>
            </a:r>
            <a:endParaRPr sz="1394">
              <a:solidFill>
                <a:prstClr val="black"/>
              </a:solidFill>
              <a:latin typeface="Brooklyn Light"/>
              <a:cs typeface="Brooklyn Light"/>
            </a:endParaRPr>
          </a:p>
        </p:txBody>
      </p:sp>
      <p:sp>
        <p:nvSpPr>
          <p:cNvPr id="108" name="object 108"/>
          <p:cNvSpPr txBox="1"/>
          <p:nvPr/>
        </p:nvSpPr>
        <p:spPr>
          <a:xfrm>
            <a:off x="6312922" y="2744552"/>
            <a:ext cx="1991559" cy="261259"/>
          </a:xfrm>
          <a:prstGeom prst="rect">
            <a:avLst/>
          </a:prstGeom>
        </p:spPr>
        <p:txBody>
          <a:bodyPr vert="horz" wrap="square" lIns="0" tIns="9240" rIns="0" bIns="0" rtlCol="0">
            <a:spAutoFit/>
          </a:bodyPr>
          <a:lstStyle/>
          <a:p>
            <a:pPr defTabSz="554401">
              <a:spcBef>
                <a:spcPts val="73"/>
              </a:spcBef>
              <a:tabLst>
                <a:tab pos="978286" algn="l"/>
              </a:tabLst>
            </a:pPr>
            <a:r>
              <a:rPr sz="1637" b="1" spc="3" dirty="0">
                <a:solidFill>
                  <a:srgbClr val="FFFFFF"/>
                </a:solidFill>
                <a:latin typeface="Brooklyn Medium"/>
                <a:cs typeface="Brooklyn Medium"/>
              </a:rPr>
              <a:t>SUPPO</a:t>
            </a:r>
            <a:r>
              <a:rPr sz="1637" b="1" spc="-27" dirty="0">
                <a:solidFill>
                  <a:srgbClr val="FFFFFF"/>
                </a:solidFill>
                <a:latin typeface="Brooklyn Medium"/>
                <a:cs typeface="Brooklyn Medium"/>
              </a:rPr>
              <a:t>R</a:t>
            </a:r>
            <a:r>
              <a:rPr sz="1637" b="1" spc="3" dirty="0">
                <a:solidFill>
                  <a:srgbClr val="FFFFFF"/>
                </a:solidFill>
                <a:latin typeface="Brooklyn Medium"/>
                <a:cs typeface="Brooklyn Medium"/>
              </a:rPr>
              <a:t>T</a:t>
            </a:r>
            <a:r>
              <a:rPr sz="1637" b="1" dirty="0">
                <a:solidFill>
                  <a:srgbClr val="FFFFFF"/>
                </a:solidFill>
                <a:latin typeface="Brooklyn Medium"/>
                <a:cs typeface="Brooklyn Medium"/>
              </a:rPr>
              <a:t>	</a:t>
            </a:r>
            <a:r>
              <a:rPr sz="1637" b="1" spc="3" dirty="0">
                <a:solidFill>
                  <a:srgbClr val="FFFFFF"/>
                </a:solidFill>
                <a:latin typeface="Brooklyn Medium"/>
                <a:cs typeface="Brooklyn Medium"/>
              </a:rPr>
              <a:t>RESPONSE</a:t>
            </a:r>
            <a:endParaRPr sz="1637">
              <a:solidFill>
                <a:prstClr val="black"/>
              </a:solidFill>
              <a:latin typeface="Brooklyn Medium"/>
              <a:cs typeface="Brooklyn Medium"/>
            </a:endParaRPr>
          </a:p>
        </p:txBody>
      </p:sp>
      <p:sp>
        <p:nvSpPr>
          <p:cNvPr id="109" name="object 109"/>
          <p:cNvSpPr txBox="1"/>
          <p:nvPr/>
        </p:nvSpPr>
        <p:spPr>
          <a:xfrm>
            <a:off x="8763809" y="2744552"/>
            <a:ext cx="1897622" cy="261259"/>
          </a:xfrm>
          <a:prstGeom prst="rect">
            <a:avLst/>
          </a:prstGeom>
        </p:spPr>
        <p:txBody>
          <a:bodyPr vert="horz" wrap="square" lIns="0" tIns="9240" rIns="0" bIns="0" rtlCol="0">
            <a:spAutoFit/>
          </a:bodyPr>
          <a:lstStyle/>
          <a:p>
            <a:pPr defTabSz="554401">
              <a:spcBef>
                <a:spcPts val="73"/>
              </a:spcBef>
            </a:pPr>
            <a:r>
              <a:rPr sz="1637" b="1" spc="3" dirty="0">
                <a:solidFill>
                  <a:srgbClr val="FFFFFF"/>
                </a:solidFill>
                <a:latin typeface="Brooklyn Medium"/>
                <a:cs typeface="Brooklyn Medium"/>
              </a:rPr>
              <a:t>INCIDENT</a:t>
            </a:r>
            <a:r>
              <a:rPr sz="1637" b="1" spc="-45" dirty="0">
                <a:solidFill>
                  <a:srgbClr val="FFFFFF"/>
                </a:solidFill>
                <a:latin typeface="Brooklyn Medium"/>
                <a:cs typeface="Brooklyn Medium"/>
              </a:rPr>
              <a:t> </a:t>
            </a:r>
            <a:r>
              <a:rPr sz="1637" b="1" spc="-18" dirty="0">
                <a:solidFill>
                  <a:srgbClr val="FFFFFF"/>
                </a:solidFill>
                <a:latin typeface="Brooklyn Medium"/>
                <a:cs typeface="Brooklyn Medium"/>
              </a:rPr>
              <a:t>RESOLVED</a:t>
            </a:r>
            <a:endParaRPr sz="1637">
              <a:solidFill>
                <a:prstClr val="black"/>
              </a:solidFill>
              <a:latin typeface="Brooklyn Medium"/>
              <a:cs typeface="Brooklyn Medium"/>
            </a:endParaRPr>
          </a:p>
        </p:txBody>
      </p:sp>
      <p:sp>
        <p:nvSpPr>
          <p:cNvPr id="110" name="object 110"/>
          <p:cNvSpPr/>
          <p:nvPr/>
        </p:nvSpPr>
        <p:spPr>
          <a:xfrm>
            <a:off x="1930385" y="3276401"/>
            <a:ext cx="1113395" cy="1110700"/>
          </a:xfrm>
          <a:custGeom>
            <a:avLst/>
            <a:gdLst/>
            <a:ahLst/>
            <a:cxnLst/>
            <a:rect l="l" t="t" r="r" b="b"/>
            <a:pathLst>
              <a:path w="1836420" h="1831975">
                <a:moveTo>
                  <a:pt x="917996" y="0"/>
                </a:moveTo>
                <a:lnTo>
                  <a:pt x="854293" y="26213"/>
                </a:lnTo>
                <a:lnTo>
                  <a:pt x="26276" y="852272"/>
                </a:lnTo>
                <a:lnTo>
                  <a:pt x="0" y="915824"/>
                </a:lnTo>
                <a:lnTo>
                  <a:pt x="6569" y="949680"/>
                </a:lnTo>
                <a:lnTo>
                  <a:pt x="26276" y="979368"/>
                </a:lnTo>
                <a:lnTo>
                  <a:pt x="854293" y="1805447"/>
                </a:lnTo>
                <a:lnTo>
                  <a:pt x="884057" y="1825108"/>
                </a:lnTo>
                <a:lnTo>
                  <a:pt x="917996" y="1831661"/>
                </a:lnTo>
                <a:lnTo>
                  <a:pt x="951934" y="1825108"/>
                </a:lnTo>
                <a:lnTo>
                  <a:pt x="981692" y="1805447"/>
                </a:lnTo>
                <a:lnTo>
                  <a:pt x="1403924" y="1384214"/>
                </a:lnTo>
                <a:lnTo>
                  <a:pt x="917966" y="1384214"/>
                </a:lnTo>
                <a:lnTo>
                  <a:pt x="894065" y="1382279"/>
                </a:lnTo>
                <a:lnTo>
                  <a:pt x="853216" y="1366818"/>
                </a:lnTo>
                <a:lnTo>
                  <a:pt x="822407" y="1336767"/>
                </a:lnTo>
                <a:lnTo>
                  <a:pt x="806612" y="1296998"/>
                </a:lnTo>
                <a:lnTo>
                  <a:pt x="804640" y="1273788"/>
                </a:lnTo>
                <a:lnTo>
                  <a:pt x="806612" y="1250583"/>
                </a:lnTo>
                <a:lnTo>
                  <a:pt x="822407" y="1210802"/>
                </a:lnTo>
                <a:lnTo>
                  <a:pt x="853216" y="1180710"/>
                </a:lnTo>
                <a:lnTo>
                  <a:pt x="894065" y="1165243"/>
                </a:lnTo>
                <a:lnTo>
                  <a:pt x="917966" y="1163310"/>
                </a:lnTo>
                <a:lnTo>
                  <a:pt x="1625352" y="1163310"/>
                </a:lnTo>
                <a:lnTo>
                  <a:pt x="1722857" y="1066035"/>
                </a:lnTo>
                <a:lnTo>
                  <a:pt x="837571" y="1066035"/>
                </a:lnTo>
                <a:lnTo>
                  <a:pt x="813865" y="448043"/>
                </a:lnTo>
                <a:lnTo>
                  <a:pt x="1404533" y="448043"/>
                </a:lnTo>
                <a:lnTo>
                  <a:pt x="981692" y="26213"/>
                </a:lnTo>
                <a:lnTo>
                  <a:pt x="951934" y="6553"/>
                </a:lnTo>
                <a:lnTo>
                  <a:pt x="917996" y="0"/>
                </a:lnTo>
                <a:close/>
              </a:path>
              <a:path w="1836420" h="1831975">
                <a:moveTo>
                  <a:pt x="1625352" y="1163310"/>
                </a:moveTo>
                <a:lnTo>
                  <a:pt x="917966" y="1163310"/>
                </a:lnTo>
                <a:lnTo>
                  <a:pt x="941862" y="1165243"/>
                </a:lnTo>
                <a:lnTo>
                  <a:pt x="963457" y="1171044"/>
                </a:lnTo>
                <a:lnTo>
                  <a:pt x="999713" y="1194241"/>
                </a:lnTo>
                <a:lnTo>
                  <a:pt x="1023425" y="1229585"/>
                </a:lnTo>
                <a:lnTo>
                  <a:pt x="1031345" y="1273788"/>
                </a:lnTo>
                <a:lnTo>
                  <a:pt x="1029401" y="1296449"/>
                </a:lnTo>
                <a:lnTo>
                  <a:pt x="1013879" y="1335885"/>
                </a:lnTo>
                <a:lnTo>
                  <a:pt x="983566" y="1366456"/>
                </a:lnTo>
                <a:lnTo>
                  <a:pt x="942383" y="1382241"/>
                </a:lnTo>
                <a:lnTo>
                  <a:pt x="917966" y="1384214"/>
                </a:lnTo>
                <a:lnTo>
                  <a:pt x="1403924" y="1384214"/>
                </a:lnTo>
                <a:lnTo>
                  <a:pt x="1625352" y="1163310"/>
                </a:lnTo>
                <a:close/>
              </a:path>
              <a:path w="1836420" h="1831975">
                <a:moveTo>
                  <a:pt x="1404533" y="448043"/>
                </a:moveTo>
                <a:lnTo>
                  <a:pt x="1022099" y="448043"/>
                </a:lnTo>
                <a:lnTo>
                  <a:pt x="998351" y="1066035"/>
                </a:lnTo>
                <a:lnTo>
                  <a:pt x="1722857" y="1066035"/>
                </a:lnTo>
                <a:lnTo>
                  <a:pt x="1809730" y="979368"/>
                </a:lnTo>
                <a:lnTo>
                  <a:pt x="1829437" y="949680"/>
                </a:lnTo>
                <a:lnTo>
                  <a:pt x="1836006" y="915824"/>
                </a:lnTo>
                <a:lnTo>
                  <a:pt x="1829437" y="881965"/>
                </a:lnTo>
                <a:lnTo>
                  <a:pt x="1809730" y="852272"/>
                </a:lnTo>
                <a:lnTo>
                  <a:pt x="1404533" y="448043"/>
                </a:lnTo>
                <a:close/>
              </a:path>
            </a:pathLst>
          </a:custGeom>
          <a:solidFill>
            <a:srgbClr val="FFFFFF"/>
          </a:solidFill>
        </p:spPr>
        <p:txBody>
          <a:bodyPr wrap="square" lIns="0" tIns="0" rIns="0" bIns="0" rtlCol="0"/>
          <a:lstStyle/>
          <a:p>
            <a:pPr defTabSz="554401"/>
            <a:endParaRPr sz="1091">
              <a:solidFill>
                <a:prstClr val="black"/>
              </a:solidFill>
              <a:latin typeface="Calibri"/>
            </a:endParaRPr>
          </a:p>
        </p:txBody>
      </p:sp>
      <p:sp>
        <p:nvSpPr>
          <p:cNvPr id="111" name="object 111"/>
          <p:cNvSpPr/>
          <p:nvPr/>
        </p:nvSpPr>
        <p:spPr>
          <a:xfrm>
            <a:off x="4118509" y="3713726"/>
            <a:ext cx="449285" cy="639471"/>
          </a:xfrm>
          <a:custGeom>
            <a:avLst/>
            <a:gdLst/>
            <a:ahLst/>
            <a:cxnLst/>
            <a:rect l="l" t="t" r="r" b="b"/>
            <a:pathLst>
              <a:path w="741045" h="1054734">
                <a:moveTo>
                  <a:pt x="91697" y="443829"/>
                </a:moveTo>
                <a:lnTo>
                  <a:pt x="85980" y="443965"/>
                </a:lnTo>
                <a:lnTo>
                  <a:pt x="82233" y="447829"/>
                </a:lnTo>
                <a:lnTo>
                  <a:pt x="80577" y="449494"/>
                </a:lnTo>
                <a:lnTo>
                  <a:pt x="45086" y="493257"/>
                </a:lnTo>
                <a:lnTo>
                  <a:pt x="20907" y="541016"/>
                </a:lnTo>
                <a:lnTo>
                  <a:pt x="6419" y="591166"/>
                </a:lnTo>
                <a:lnTo>
                  <a:pt x="0" y="642101"/>
                </a:lnTo>
                <a:lnTo>
                  <a:pt x="27" y="692219"/>
                </a:lnTo>
                <a:lnTo>
                  <a:pt x="4880" y="739913"/>
                </a:lnTo>
                <a:lnTo>
                  <a:pt x="12936" y="783580"/>
                </a:lnTo>
                <a:lnTo>
                  <a:pt x="22573" y="821615"/>
                </a:lnTo>
                <a:lnTo>
                  <a:pt x="55803" y="905143"/>
                </a:lnTo>
                <a:lnTo>
                  <a:pt x="87718" y="953123"/>
                </a:lnTo>
                <a:lnTo>
                  <a:pt x="124757" y="994197"/>
                </a:lnTo>
                <a:lnTo>
                  <a:pt x="163762" y="1026208"/>
                </a:lnTo>
                <a:lnTo>
                  <a:pt x="201577" y="1047001"/>
                </a:lnTo>
                <a:lnTo>
                  <a:pt x="235044" y="1054418"/>
                </a:lnTo>
                <a:lnTo>
                  <a:pt x="243638" y="1053748"/>
                </a:lnTo>
                <a:lnTo>
                  <a:pt x="274952" y="1029076"/>
                </a:lnTo>
                <a:lnTo>
                  <a:pt x="278531" y="1013352"/>
                </a:lnTo>
                <a:lnTo>
                  <a:pt x="277297" y="996523"/>
                </a:lnTo>
                <a:lnTo>
                  <a:pt x="273514" y="978504"/>
                </a:lnTo>
                <a:lnTo>
                  <a:pt x="269144" y="957957"/>
                </a:lnTo>
                <a:lnTo>
                  <a:pt x="266407" y="934415"/>
                </a:lnTo>
                <a:lnTo>
                  <a:pt x="274519" y="875774"/>
                </a:lnTo>
                <a:lnTo>
                  <a:pt x="302288" y="823268"/>
                </a:lnTo>
                <a:lnTo>
                  <a:pt x="341684" y="777054"/>
                </a:lnTo>
                <a:lnTo>
                  <a:pt x="379306" y="739338"/>
                </a:lnTo>
                <a:lnTo>
                  <a:pt x="401751" y="712323"/>
                </a:lnTo>
                <a:lnTo>
                  <a:pt x="730989" y="712323"/>
                </a:lnTo>
                <a:lnTo>
                  <a:pt x="730447" y="710135"/>
                </a:lnTo>
                <a:lnTo>
                  <a:pt x="635513" y="710135"/>
                </a:lnTo>
                <a:lnTo>
                  <a:pt x="631293" y="708994"/>
                </a:lnTo>
                <a:lnTo>
                  <a:pt x="625671" y="705947"/>
                </a:lnTo>
                <a:lnTo>
                  <a:pt x="616311" y="683484"/>
                </a:lnTo>
                <a:lnTo>
                  <a:pt x="617702" y="670639"/>
                </a:lnTo>
                <a:lnTo>
                  <a:pt x="195558" y="670639"/>
                </a:lnTo>
                <a:lnTo>
                  <a:pt x="149059" y="653324"/>
                </a:lnTo>
                <a:lnTo>
                  <a:pt x="102280" y="579772"/>
                </a:lnTo>
                <a:lnTo>
                  <a:pt x="90528" y="523150"/>
                </a:lnTo>
                <a:lnTo>
                  <a:pt x="91442" y="480057"/>
                </a:lnTo>
                <a:lnTo>
                  <a:pt x="95561" y="460059"/>
                </a:lnTo>
                <a:lnTo>
                  <a:pt x="99006" y="456446"/>
                </a:lnTo>
                <a:lnTo>
                  <a:pt x="98880" y="450729"/>
                </a:lnTo>
                <a:lnTo>
                  <a:pt x="91697" y="443829"/>
                </a:lnTo>
                <a:close/>
              </a:path>
              <a:path w="741045" h="1054734">
                <a:moveTo>
                  <a:pt x="730989" y="712323"/>
                </a:moveTo>
                <a:lnTo>
                  <a:pt x="401751" y="712323"/>
                </a:lnTo>
                <a:lnTo>
                  <a:pt x="412498" y="743039"/>
                </a:lnTo>
                <a:lnTo>
                  <a:pt x="425983" y="767603"/>
                </a:lnTo>
                <a:lnTo>
                  <a:pt x="441466" y="787288"/>
                </a:lnTo>
                <a:lnTo>
                  <a:pt x="458210" y="803368"/>
                </a:lnTo>
                <a:lnTo>
                  <a:pt x="485945" y="833653"/>
                </a:lnTo>
                <a:lnTo>
                  <a:pt x="506181" y="873760"/>
                </a:lnTo>
                <a:lnTo>
                  <a:pt x="513921" y="924391"/>
                </a:lnTo>
                <a:lnTo>
                  <a:pt x="504166" y="986252"/>
                </a:lnTo>
                <a:lnTo>
                  <a:pt x="498869" y="1003346"/>
                </a:lnTo>
                <a:lnTo>
                  <a:pt x="495093" y="1017147"/>
                </a:lnTo>
                <a:lnTo>
                  <a:pt x="520647" y="1048527"/>
                </a:lnTo>
                <a:lnTo>
                  <a:pt x="535516" y="1045664"/>
                </a:lnTo>
                <a:lnTo>
                  <a:pt x="601435" y="1009312"/>
                </a:lnTo>
                <a:lnTo>
                  <a:pt x="651580" y="969445"/>
                </a:lnTo>
                <a:lnTo>
                  <a:pt x="688096" y="928180"/>
                </a:lnTo>
                <a:lnTo>
                  <a:pt x="713126" y="887631"/>
                </a:lnTo>
                <a:lnTo>
                  <a:pt x="728814" y="849915"/>
                </a:lnTo>
                <a:lnTo>
                  <a:pt x="740735" y="791441"/>
                </a:lnTo>
                <a:lnTo>
                  <a:pt x="739568" y="746967"/>
                </a:lnTo>
                <a:lnTo>
                  <a:pt x="730989" y="712323"/>
                </a:lnTo>
                <a:close/>
              </a:path>
              <a:path w="741045" h="1054734">
                <a:moveTo>
                  <a:pt x="681774" y="648807"/>
                </a:moveTo>
                <a:lnTo>
                  <a:pt x="676234" y="651132"/>
                </a:lnTo>
                <a:lnTo>
                  <a:pt x="674224" y="653582"/>
                </a:lnTo>
                <a:lnTo>
                  <a:pt x="673638" y="656524"/>
                </a:lnTo>
                <a:lnTo>
                  <a:pt x="670281" y="670206"/>
                </a:lnTo>
                <a:lnTo>
                  <a:pt x="663718" y="688045"/>
                </a:lnTo>
                <a:lnTo>
                  <a:pt x="653528" y="703527"/>
                </a:lnTo>
                <a:lnTo>
                  <a:pt x="639293" y="710135"/>
                </a:lnTo>
                <a:lnTo>
                  <a:pt x="730447" y="710135"/>
                </a:lnTo>
                <a:lnTo>
                  <a:pt x="729703" y="707128"/>
                </a:lnTo>
                <a:lnTo>
                  <a:pt x="712029" y="674270"/>
                </a:lnTo>
                <a:lnTo>
                  <a:pt x="687438" y="650734"/>
                </a:lnTo>
                <a:lnTo>
                  <a:pt x="684925" y="649100"/>
                </a:lnTo>
                <a:lnTo>
                  <a:pt x="681774" y="648807"/>
                </a:lnTo>
                <a:close/>
              </a:path>
              <a:path w="741045" h="1054734">
                <a:moveTo>
                  <a:pt x="342433" y="0"/>
                </a:moveTo>
                <a:lnTo>
                  <a:pt x="338255" y="2041"/>
                </a:lnTo>
                <a:lnTo>
                  <a:pt x="334632" y="9654"/>
                </a:lnTo>
                <a:lnTo>
                  <a:pt x="335690" y="14208"/>
                </a:lnTo>
                <a:lnTo>
                  <a:pt x="338999" y="16826"/>
                </a:lnTo>
                <a:lnTo>
                  <a:pt x="358709" y="42013"/>
                </a:lnTo>
                <a:lnTo>
                  <a:pt x="371663" y="75684"/>
                </a:lnTo>
                <a:lnTo>
                  <a:pt x="377925" y="109947"/>
                </a:lnTo>
                <a:lnTo>
                  <a:pt x="377563" y="136906"/>
                </a:lnTo>
                <a:lnTo>
                  <a:pt x="362972" y="183980"/>
                </a:lnTo>
                <a:lnTo>
                  <a:pt x="340034" y="221146"/>
                </a:lnTo>
                <a:lnTo>
                  <a:pt x="311707" y="251560"/>
                </a:lnTo>
                <a:lnTo>
                  <a:pt x="280948" y="278378"/>
                </a:lnTo>
                <a:lnTo>
                  <a:pt x="269043" y="288449"/>
                </a:lnTo>
                <a:lnTo>
                  <a:pt x="257551" y="298488"/>
                </a:lnTo>
                <a:lnTo>
                  <a:pt x="246545" y="308747"/>
                </a:lnTo>
                <a:lnTo>
                  <a:pt x="236101" y="319477"/>
                </a:lnTo>
                <a:lnTo>
                  <a:pt x="204048" y="367840"/>
                </a:lnTo>
                <a:lnTo>
                  <a:pt x="192848" y="415654"/>
                </a:lnTo>
                <a:lnTo>
                  <a:pt x="196857" y="462091"/>
                </a:lnTo>
                <a:lnTo>
                  <a:pt x="210430" y="506326"/>
                </a:lnTo>
                <a:lnTo>
                  <a:pt x="227924" y="547533"/>
                </a:lnTo>
                <a:lnTo>
                  <a:pt x="242927" y="583028"/>
                </a:lnTo>
                <a:lnTo>
                  <a:pt x="251440" y="612198"/>
                </a:lnTo>
                <a:lnTo>
                  <a:pt x="250825" y="635828"/>
                </a:lnTo>
                <a:lnTo>
                  <a:pt x="238447" y="654702"/>
                </a:lnTo>
                <a:lnTo>
                  <a:pt x="229043" y="661530"/>
                </a:lnTo>
                <a:lnTo>
                  <a:pt x="218585" y="666526"/>
                </a:lnTo>
                <a:lnTo>
                  <a:pt x="207335" y="669595"/>
                </a:lnTo>
                <a:lnTo>
                  <a:pt x="195558" y="670639"/>
                </a:lnTo>
                <a:lnTo>
                  <a:pt x="617702" y="670639"/>
                </a:lnTo>
                <a:lnTo>
                  <a:pt x="619486" y="654164"/>
                </a:lnTo>
                <a:lnTo>
                  <a:pt x="628643" y="626205"/>
                </a:lnTo>
                <a:lnTo>
                  <a:pt x="637230" y="607824"/>
                </a:lnTo>
                <a:lnTo>
                  <a:pt x="637618" y="607143"/>
                </a:lnTo>
                <a:lnTo>
                  <a:pt x="640602" y="600421"/>
                </a:lnTo>
                <a:lnTo>
                  <a:pt x="643722" y="593782"/>
                </a:lnTo>
                <a:lnTo>
                  <a:pt x="647659" y="586631"/>
                </a:lnTo>
                <a:lnTo>
                  <a:pt x="673307" y="524976"/>
                </a:lnTo>
                <a:lnTo>
                  <a:pt x="684166" y="469948"/>
                </a:lnTo>
                <a:lnTo>
                  <a:pt x="683630" y="447829"/>
                </a:lnTo>
                <a:lnTo>
                  <a:pt x="517339" y="447829"/>
                </a:lnTo>
                <a:lnTo>
                  <a:pt x="514229" y="447756"/>
                </a:lnTo>
                <a:lnTo>
                  <a:pt x="471239" y="436056"/>
                </a:lnTo>
                <a:lnTo>
                  <a:pt x="442472" y="406961"/>
                </a:lnTo>
                <a:lnTo>
                  <a:pt x="433449" y="379166"/>
                </a:lnTo>
                <a:lnTo>
                  <a:pt x="433645" y="346993"/>
                </a:lnTo>
                <a:lnTo>
                  <a:pt x="442896" y="311605"/>
                </a:lnTo>
                <a:lnTo>
                  <a:pt x="461037" y="274169"/>
                </a:lnTo>
                <a:lnTo>
                  <a:pt x="478945" y="233781"/>
                </a:lnTo>
                <a:lnTo>
                  <a:pt x="486728" y="191286"/>
                </a:lnTo>
                <a:lnTo>
                  <a:pt x="484297" y="148160"/>
                </a:lnTo>
                <a:lnTo>
                  <a:pt x="471560" y="105881"/>
                </a:lnTo>
                <a:lnTo>
                  <a:pt x="450009" y="68668"/>
                </a:lnTo>
                <a:lnTo>
                  <a:pt x="421045" y="37973"/>
                </a:lnTo>
                <a:lnTo>
                  <a:pt x="386091" y="14993"/>
                </a:lnTo>
                <a:lnTo>
                  <a:pt x="346569" y="921"/>
                </a:lnTo>
                <a:lnTo>
                  <a:pt x="342433" y="0"/>
                </a:lnTo>
                <a:close/>
              </a:path>
              <a:path w="741045" h="1054734">
                <a:moveTo>
                  <a:pt x="568486" y="310324"/>
                </a:moveTo>
                <a:lnTo>
                  <a:pt x="559023" y="311048"/>
                </a:lnTo>
                <a:lnTo>
                  <a:pt x="556060" y="311676"/>
                </a:lnTo>
                <a:lnTo>
                  <a:pt x="553620" y="313749"/>
                </a:lnTo>
                <a:lnTo>
                  <a:pt x="551401" y="319382"/>
                </a:lnTo>
                <a:lnTo>
                  <a:pt x="551767" y="322566"/>
                </a:lnTo>
                <a:lnTo>
                  <a:pt x="553495" y="325047"/>
                </a:lnTo>
                <a:lnTo>
                  <a:pt x="567945" y="350350"/>
                </a:lnTo>
                <a:lnTo>
                  <a:pt x="575681" y="374737"/>
                </a:lnTo>
                <a:lnTo>
                  <a:pt x="576552" y="397395"/>
                </a:lnTo>
                <a:lnTo>
                  <a:pt x="570405" y="417516"/>
                </a:lnTo>
                <a:lnTo>
                  <a:pt x="561220" y="430255"/>
                </a:lnTo>
                <a:lnTo>
                  <a:pt x="548910" y="439783"/>
                </a:lnTo>
                <a:lnTo>
                  <a:pt x="534081" y="445756"/>
                </a:lnTo>
                <a:lnTo>
                  <a:pt x="517339" y="447829"/>
                </a:lnTo>
                <a:lnTo>
                  <a:pt x="683630" y="447829"/>
                </a:lnTo>
                <a:lnTo>
                  <a:pt x="672644" y="383791"/>
                </a:lnTo>
                <a:lnTo>
                  <a:pt x="620767" y="325861"/>
                </a:lnTo>
                <a:lnTo>
                  <a:pt x="590360" y="313171"/>
                </a:lnTo>
                <a:lnTo>
                  <a:pt x="568486" y="310324"/>
                </a:lnTo>
                <a:close/>
              </a:path>
            </a:pathLst>
          </a:custGeom>
          <a:solidFill>
            <a:srgbClr val="FFFFFF"/>
          </a:solidFill>
        </p:spPr>
        <p:txBody>
          <a:bodyPr wrap="square" lIns="0" tIns="0" rIns="0" bIns="0" rtlCol="0"/>
          <a:lstStyle/>
          <a:p>
            <a:pPr defTabSz="554401"/>
            <a:endParaRPr sz="1091">
              <a:solidFill>
                <a:prstClr val="black"/>
              </a:solidFill>
              <a:latin typeface="Calibri"/>
            </a:endParaRPr>
          </a:p>
        </p:txBody>
      </p:sp>
      <p:sp>
        <p:nvSpPr>
          <p:cNvPr id="112" name="object 112"/>
          <p:cNvSpPr/>
          <p:nvPr/>
        </p:nvSpPr>
        <p:spPr>
          <a:xfrm>
            <a:off x="4846126" y="3798476"/>
            <a:ext cx="8470" cy="8470"/>
          </a:xfrm>
          <a:custGeom>
            <a:avLst/>
            <a:gdLst/>
            <a:ahLst/>
            <a:cxnLst/>
            <a:rect l="l" t="t" r="r" b="b"/>
            <a:pathLst>
              <a:path w="13970" h="13970">
                <a:moveTo>
                  <a:pt x="9151" y="0"/>
                </a:moveTo>
                <a:lnTo>
                  <a:pt x="2617" y="8052"/>
                </a:lnTo>
                <a:lnTo>
                  <a:pt x="0" y="13423"/>
                </a:lnTo>
                <a:lnTo>
                  <a:pt x="13517" y="13423"/>
                </a:lnTo>
                <a:lnTo>
                  <a:pt x="10900" y="8052"/>
                </a:lnTo>
                <a:lnTo>
                  <a:pt x="9151" y="0"/>
                </a:lnTo>
                <a:close/>
              </a:path>
            </a:pathLst>
          </a:custGeom>
          <a:solidFill>
            <a:srgbClr val="FFFFFF"/>
          </a:solidFill>
        </p:spPr>
        <p:txBody>
          <a:bodyPr wrap="square" lIns="0" tIns="0" rIns="0" bIns="0" rtlCol="0"/>
          <a:lstStyle/>
          <a:p>
            <a:pPr defTabSz="554401"/>
            <a:endParaRPr sz="1091">
              <a:solidFill>
                <a:prstClr val="black"/>
              </a:solidFill>
              <a:latin typeface="Calibri"/>
            </a:endParaRPr>
          </a:p>
        </p:txBody>
      </p:sp>
      <p:sp>
        <p:nvSpPr>
          <p:cNvPr id="113" name="object 113"/>
          <p:cNvSpPr/>
          <p:nvPr/>
        </p:nvSpPr>
        <p:spPr>
          <a:xfrm>
            <a:off x="4846126" y="3798476"/>
            <a:ext cx="8470" cy="8470"/>
          </a:xfrm>
          <a:custGeom>
            <a:avLst/>
            <a:gdLst/>
            <a:ahLst/>
            <a:cxnLst/>
            <a:rect l="l" t="t" r="r" b="b"/>
            <a:pathLst>
              <a:path w="13970" h="13970">
                <a:moveTo>
                  <a:pt x="13517" y="13423"/>
                </a:moveTo>
                <a:lnTo>
                  <a:pt x="10900" y="8052"/>
                </a:lnTo>
                <a:lnTo>
                  <a:pt x="9151" y="0"/>
                </a:lnTo>
                <a:lnTo>
                  <a:pt x="2617" y="8052"/>
                </a:lnTo>
                <a:lnTo>
                  <a:pt x="0" y="13423"/>
                </a:lnTo>
                <a:lnTo>
                  <a:pt x="13517" y="13423"/>
                </a:lnTo>
                <a:close/>
              </a:path>
            </a:pathLst>
          </a:custGeom>
          <a:ln w="4722">
            <a:solidFill>
              <a:srgbClr val="263670"/>
            </a:solidFill>
          </a:ln>
        </p:spPr>
        <p:txBody>
          <a:bodyPr wrap="square" lIns="0" tIns="0" rIns="0" bIns="0" rtlCol="0"/>
          <a:lstStyle/>
          <a:p>
            <a:pPr defTabSz="554401"/>
            <a:endParaRPr sz="1091">
              <a:solidFill>
                <a:prstClr val="black"/>
              </a:solidFill>
              <a:latin typeface="Calibri"/>
            </a:endParaRPr>
          </a:p>
        </p:txBody>
      </p:sp>
      <p:sp>
        <p:nvSpPr>
          <p:cNvPr id="114" name="object 114"/>
          <p:cNvSpPr/>
          <p:nvPr/>
        </p:nvSpPr>
        <p:spPr>
          <a:xfrm>
            <a:off x="4568048" y="3162130"/>
            <a:ext cx="564397" cy="646015"/>
          </a:xfrm>
          <a:custGeom>
            <a:avLst/>
            <a:gdLst/>
            <a:ahLst/>
            <a:cxnLst/>
            <a:rect l="l" t="t" r="r" b="b"/>
            <a:pathLst>
              <a:path w="930909" h="1065529">
                <a:moveTo>
                  <a:pt x="201861" y="0"/>
                </a:moveTo>
                <a:lnTo>
                  <a:pt x="10925" y="175815"/>
                </a:lnTo>
                <a:lnTo>
                  <a:pt x="0" y="200716"/>
                </a:lnTo>
                <a:lnTo>
                  <a:pt x="1423" y="214442"/>
                </a:lnTo>
                <a:lnTo>
                  <a:pt x="7584" y="226819"/>
                </a:lnTo>
                <a:lnTo>
                  <a:pt x="18969" y="242960"/>
                </a:lnTo>
                <a:lnTo>
                  <a:pt x="43319" y="283261"/>
                </a:lnTo>
                <a:lnTo>
                  <a:pt x="67521" y="337608"/>
                </a:lnTo>
                <a:lnTo>
                  <a:pt x="78493" y="395892"/>
                </a:lnTo>
                <a:lnTo>
                  <a:pt x="75212" y="445232"/>
                </a:lnTo>
                <a:lnTo>
                  <a:pt x="66605" y="490602"/>
                </a:lnTo>
                <a:lnTo>
                  <a:pt x="54529" y="533101"/>
                </a:lnTo>
                <a:lnTo>
                  <a:pt x="40840" y="573824"/>
                </a:lnTo>
                <a:lnTo>
                  <a:pt x="24523" y="623316"/>
                </a:lnTo>
                <a:lnTo>
                  <a:pt x="12855" y="672830"/>
                </a:lnTo>
                <a:lnTo>
                  <a:pt x="9996" y="723778"/>
                </a:lnTo>
                <a:lnTo>
                  <a:pt x="20108" y="777577"/>
                </a:lnTo>
                <a:lnTo>
                  <a:pt x="44077" y="831599"/>
                </a:lnTo>
                <a:lnTo>
                  <a:pt x="75186" y="871814"/>
                </a:lnTo>
                <a:lnTo>
                  <a:pt x="112183" y="901031"/>
                </a:lnTo>
                <a:lnTo>
                  <a:pt x="153819" y="922058"/>
                </a:lnTo>
                <a:lnTo>
                  <a:pt x="198844" y="937703"/>
                </a:lnTo>
                <a:lnTo>
                  <a:pt x="291095" y="963210"/>
                </a:lnTo>
                <a:lnTo>
                  <a:pt x="335847" y="978185"/>
                </a:lnTo>
                <a:lnTo>
                  <a:pt x="379306" y="998075"/>
                </a:lnTo>
                <a:lnTo>
                  <a:pt x="420516" y="1025256"/>
                </a:lnTo>
                <a:lnTo>
                  <a:pt x="458523" y="1062102"/>
                </a:lnTo>
                <a:lnTo>
                  <a:pt x="460241" y="1064123"/>
                </a:lnTo>
                <a:lnTo>
                  <a:pt x="462764" y="1065285"/>
                </a:lnTo>
                <a:lnTo>
                  <a:pt x="468073" y="1065285"/>
                </a:lnTo>
                <a:lnTo>
                  <a:pt x="470596" y="1064123"/>
                </a:lnTo>
                <a:lnTo>
                  <a:pt x="472314" y="1062102"/>
                </a:lnTo>
                <a:lnTo>
                  <a:pt x="510316" y="1025256"/>
                </a:lnTo>
                <a:lnTo>
                  <a:pt x="551524" y="998075"/>
                </a:lnTo>
                <a:lnTo>
                  <a:pt x="594983" y="978185"/>
                </a:lnTo>
                <a:lnTo>
                  <a:pt x="639737" y="963210"/>
                </a:lnTo>
                <a:lnTo>
                  <a:pt x="731990" y="937703"/>
                </a:lnTo>
                <a:lnTo>
                  <a:pt x="777013" y="922058"/>
                </a:lnTo>
                <a:lnTo>
                  <a:pt x="818650" y="901031"/>
                </a:lnTo>
                <a:lnTo>
                  <a:pt x="855649" y="871814"/>
                </a:lnTo>
                <a:lnTo>
                  <a:pt x="886759" y="831599"/>
                </a:lnTo>
                <a:lnTo>
                  <a:pt x="910730" y="777577"/>
                </a:lnTo>
                <a:lnTo>
                  <a:pt x="920844" y="723777"/>
                </a:lnTo>
                <a:lnTo>
                  <a:pt x="920039" y="709447"/>
                </a:lnTo>
                <a:lnTo>
                  <a:pt x="338241" y="709447"/>
                </a:lnTo>
                <a:lnTo>
                  <a:pt x="330126" y="707326"/>
                </a:lnTo>
                <a:lnTo>
                  <a:pt x="325617" y="700256"/>
                </a:lnTo>
                <a:lnTo>
                  <a:pt x="325491" y="688804"/>
                </a:lnTo>
                <a:lnTo>
                  <a:pt x="342077" y="592043"/>
                </a:lnTo>
                <a:lnTo>
                  <a:pt x="342392" y="577537"/>
                </a:lnTo>
                <a:lnTo>
                  <a:pt x="339073" y="562188"/>
                </a:lnTo>
                <a:lnTo>
                  <a:pt x="332716" y="547825"/>
                </a:lnTo>
                <a:lnTo>
                  <a:pt x="323920" y="536275"/>
                </a:lnTo>
                <a:lnTo>
                  <a:pt x="253629" y="467743"/>
                </a:lnTo>
                <a:lnTo>
                  <a:pt x="247021" y="458368"/>
                </a:lnTo>
                <a:lnTo>
                  <a:pt x="246526" y="449983"/>
                </a:lnTo>
                <a:lnTo>
                  <a:pt x="251852" y="443505"/>
                </a:lnTo>
                <a:lnTo>
                  <a:pt x="262707" y="439849"/>
                </a:lnTo>
                <a:lnTo>
                  <a:pt x="359898" y="425713"/>
                </a:lnTo>
                <a:lnTo>
                  <a:pt x="373764" y="421531"/>
                </a:lnTo>
                <a:lnTo>
                  <a:pt x="387333" y="413637"/>
                </a:lnTo>
                <a:lnTo>
                  <a:pt x="399035" y="403164"/>
                </a:lnTo>
                <a:lnTo>
                  <a:pt x="407300" y="391243"/>
                </a:lnTo>
                <a:lnTo>
                  <a:pt x="450765" y="303204"/>
                </a:lnTo>
                <a:lnTo>
                  <a:pt x="457613" y="294004"/>
                </a:lnTo>
                <a:lnTo>
                  <a:pt x="465424" y="290937"/>
                </a:lnTo>
                <a:lnTo>
                  <a:pt x="884126" y="290937"/>
                </a:lnTo>
                <a:lnTo>
                  <a:pt x="887569" y="283221"/>
                </a:lnTo>
                <a:lnTo>
                  <a:pt x="911898" y="242945"/>
                </a:lnTo>
                <a:lnTo>
                  <a:pt x="923263" y="226819"/>
                </a:lnTo>
                <a:lnTo>
                  <a:pt x="929428" y="214435"/>
                </a:lnTo>
                <a:lnTo>
                  <a:pt x="930856" y="200704"/>
                </a:lnTo>
                <a:lnTo>
                  <a:pt x="927653" y="187280"/>
                </a:lnTo>
                <a:lnTo>
                  <a:pt x="919923" y="175815"/>
                </a:lnTo>
                <a:lnTo>
                  <a:pt x="810804" y="66834"/>
                </a:lnTo>
                <a:lnTo>
                  <a:pt x="337260" y="66834"/>
                </a:lnTo>
                <a:lnTo>
                  <a:pt x="298161" y="58000"/>
                </a:lnTo>
                <a:lnTo>
                  <a:pt x="262748" y="38523"/>
                </a:lnTo>
                <a:lnTo>
                  <a:pt x="236969" y="18940"/>
                </a:lnTo>
                <a:lnTo>
                  <a:pt x="226771" y="9788"/>
                </a:lnTo>
                <a:lnTo>
                  <a:pt x="215240" y="2426"/>
                </a:lnTo>
                <a:lnTo>
                  <a:pt x="201861" y="0"/>
                </a:lnTo>
                <a:close/>
              </a:path>
              <a:path w="930909" h="1065529">
                <a:moveTo>
                  <a:pt x="465413" y="653955"/>
                </a:moveTo>
                <a:lnTo>
                  <a:pt x="449804" y="655555"/>
                </a:lnTo>
                <a:lnTo>
                  <a:pt x="436126" y="660355"/>
                </a:lnTo>
                <a:lnTo>
                  <a:pt x="349187" y="706050"/>
                </a:lnTo>
                <a:lnTo>
                  <a:pt x="338241" y="709447"/>
                </a:lnTo>
                <a:lnTo>
                  <a:pt x="592607" y="709447"/>
                </a:lnTo>
                <a:lnTo>
                  <a:pt x="581693" y="706050"/>
                </a:lnTo>
                <a:lnTo>
                  <a:pt x="494732" y="660355"/>
                </a:lnTo>
                <a:lnTo>
                  <a:pt x="481031" y="655555"/>
                </a:lnTo>
                <a:lnTo>
                  <a:pt x="465413" y="653955"/>
                </a:lnTo>
                <a:close/>
              </a:path>
              <a:path w="930909" h="1065529">
                <a:moveTo>
                  <a:pt x="884126" y="290937"/>
                </a:moveTo>
                <a:lnTo>
                  <a:pt x="465424" y="290937"/>
                </a:lnTo>
                <a:lnTo>
                  <a:pt x="473234" y="294004"/>
                </a:lnTo>
                <a:lnTo>
                  <a:pt x="480083" y="303204"/>
                </a:lnTo>
                <a:lnTo>
                  <a:pt x="523537" y="391243"/>
                </a:lnTo>
                <a:lnTo>
                  <a:pt x="557096" y="421531"/>
                </a:lnTo>
                <a:lnTo>
                  <a:pt x="668140" y="439849"/>
                </a:lnTo>
                <a:lnTo>
                  <a:pt x="679006" y="443505"/>
                </a:lnTo>
                <a:lnTo>
                  <a:pt x="684335" y="449983"/>
                </a:lnTo>
                <a:lnTo>
                  <a:pt x="683838" y="458368"/>
                </a:lnTo>
                <a:lnTo>
                  <a:pt x="677229" y="467743"/>
                </a:lnTo>
                <a:lnTo>
                  <a:pt x="606896" y="536275"/>
                </a:lnTo>
                <a:lnTo>
                  <a:pt x="598131" y="547825"/>
                </a:lnTo>
                <a:lnTo>
                  <a:pt x="591800" y="562188"/>
                </a:lnTo>
                <a:lnTo>
                  <a:pt x="588496" y="577537"/>
                </a:lnTo>
                <a:lnTo>
                  <a:pt x="588813" y="592043"/>
                </a:lnTo>
                <a:lnTo>
                  <a:pt x="605399" y="688804"/>
                </a:lnTo>
                <a:lnTo>
                  <a:pt x="605245" y="700256"/>
                </a:lnTo>
                <a:lnTo>
                  <a:pt x="600719" y="707326"/>
                </a:lnTo>
                <a:lnTo>
                  <a:pt x="592607" y="709447"/>
                </a:lnTo>
                <a:lnTo>
                  <a:pt x="920039" y="709447"/>
                </a:lnTo>
                <a:lnTo>
                  <a:pt x="917982" y="672825"/>
                </a:lnTo>
                <a:lnTo>
                  <a:pt x="906311" y="623308"/>
                </a:lnTo>
                <a:lnTo>
                  <a:pt x="889997" y="573813"/>
                </a:lnTo>
                <a:lnTo>
                  <a:pt x="876306" y="533095"/>
                </a:lnTo>
                <a:lnTo>
                  <a:pt x="864234" y="490597"/>
                </a:lnTo>
                <a:lnTo>
                  <a:pt x="855634" y="445232"/>
                </a:lnTo>
                <a:lnTo>
                  <a:pt x="852354" y="395892"/>
                </a:lnTo>
                <a:lnTo>
                  <a:pt x="863355" y="337564"/>
                </a:lnTo>
                <a:lnTo>
                  <a:pt x="884126" y="290937"/>
                </a:lnTo>
                <a:close/>
              </a:path>
              <a:path w="930909" h="1065529">
                <a:moveTo>
                  <a:pt x="465419" y="17074"/>
                </a:moveTo>
                <a:lnTo>
                  <a:pt x="451581" y="19248"/>
                </a:lnTo>
                <a:lnTo>
                  <a:pt x="439595" y="25778"/>
                </a:lnTo>
                <a:lnTo>
                  <a:pt x="430761" y="32356"/>
                </a:lnTo>
                <a:lnTo>
                  <a:pt x="407861" y="46451"/>
                </a:lnTo>
                <a:lnTo>
                  <a:pt x="375244" y="60473"/>
                </a:lnTo>
                <a:lnTo>
                  <a:pt x="337260" y="66834"/>
                </a:lnTo>
                <a:lnTo>
                  <a:pt x="593587" y="66834"/>
                </a:lnTo>
                <a:lnTo>
                  <a:pt x="555607" y="60473"/>
                </a:lnTo>
                <a:lnTo>
                  <a:pt x="522987" y="46448"/>
                </a:lnTo>
                <a:lnTo>
                  <a:pt x="500075" y="32347"/>
                </a:lnTo>
                <a:lnTo>
                  <a:pt x="491207" y="25757"/>
                </a:lnTo>
                <a:lnTo>
                  <a:pt x="479243" y="19246"/>
                </a:lnTo>
                <a:lnTo>
                  <a:pt x="465419" y="17074"/>
                </a:lnTo>
                <a:close/>
              </a:path>
              <a:path w="930909" h="1065529">
                <a:moveTo>
                  <a:pt x="728986" y="3"/>
                </a:moveTo>
                <a:lnTo>
                  <a:pt x="715610" y="2427"/>
                </a:lnTo>
                <a:lnTo>
                  <a:pt x="704097" y="9788"/>
                </a:lnTo>
                <a:lnTo>
                  <a:pt x="693901" y="18940"/>
                </a:lnTo>
                <a:lnTo>
                  <a:pt x="668130" y="38523"/>
                </a:lnTo>
                <a:lnTo>
                  <a:pt x="632715" y="58000"/>
                </a:lnTo>
                <a:lnTo>
                  <a:pt x="593587" y="66834"/>
                </a:lnTo>
                <a:lnTo>
                  <a:pt x="810804" y="66834"/>
                </a:lnTo>
                <a:lnTo>
                  <a:pt x="753844" y="9946"/>
                </a:lnTo>
                <a:lnTo>
                  <a:pt x="742331" y="2507"/>
                </a:lnTo>
                <a:lnTo>
                  <a:pt x="728986" y="3"/>
                </a:lnTo>
                <a:close/>
              </a:path>
            </a:pathLst>
          </a:custGeom>
          <a:solidFill>
            <a:srgbClr val="FFFFFF"/>
          </a:solidFill>
        </p:spPr>
        <p:txBody>
          <a:bodyPr wrap="square" lIns="0" tIns="0" rIns="0" bIns="0" rtlCol="0"/>
          <a:lstStyle/>
          <a:p>
            <a:pPr defTabSz="554401"/>
            <a:endParaRPr sz="1091">
              <a:solidFill>
                <a:prstClr val="black"/>
              </a:solidFill>
              <a:latin typeface="Calibri"/>
            </a:endParaRPr>
          </a:p>
        </p:txBody>
      </p:sp>
      <p:sp>
        <p:nvSpPr>
          <p:cNvPr id="115" name="object 115"/>
          <p:cNvSpPr/>
          <p:nvPr/>
        </p:nvSpPr>
        <p:spPr>
          <a:xfrm>
            <a:off x="4977872" y="3869322"/>
            <a:ext cx="642166" cy="483934"/>
          </a:xfrm>
          <a:custGeom>
            <a:avLst/>
            <a:gdLst/>
            <a:ahLst/>
            <a:cxnLst/>
            <a:rect l="l" t="t" r="r" b="b"/>
            <a:pathLst>
              <a:path w="1059179" h="798195">
                <a:moveTo>
                  <a:pt x="365483" y="0"/>
                </a:moveTo>
                <a:lnTo>
                  <a:pt x="357207" y="1644"/>
                </a:lnTo>
                <a:lnTo>
                  <a:pt x="350454" y="6126"/>
                </a:lnTo>
                <a:lnTo>
                  <a:pt x="345905" y="12770"/>
                </a:lnTo>
                <a:lnTo>
                  <a:pt x="344237" y="20899"/>
                </a:lnTo>
                <a:lnTo>
                  <a:pt x="344237" y="73861"/>
                </a:lnTo>
                <a:lnTo>
                  <a:pt x="345905" y="82005"/>
                </a:lnTo>
                <a:lnTo>
                  <a:pt x="350454" y="88651"/>
                </a:lnTo>
                <a:lnTo>
                  <a:pt x="357207" y="93130"/>
                </a:lnTo>
                <a:lnTo>
                  <a:pt x="365483" y="94771"/>
                </a:lnTo>
                <a:lnTo>
                  <a:pt x="373757" y="93130"/>
                </a:lnTo>
                <a:lnTo>
                  <a:pt x="380506" y="88651"/>
                </a:lnTo>
                <a:lnTo>
                  <a:pt x="385052" y="82005"/>
                </a:lnTo>
                <a:lnTo>
                  <a:pt x="386718" y="73861"/>
                </a:lnTo>
                <a:lnTo>
                  <a:pt x="386718" y="20899"/>
                </a:lnTo>
                <a:lnTo>
                  <a:pt x="385052" y="12770"/>
                </a:lnTo>
                <a:lnTo>
                  <a:pt x="380506" y="6126"/>
                </a:lnTo>
                <a:lnTo>
                  <a:pt x="373757" y="1644"/>
                </a:lnTo>
                <a:lnTo>
                  <a:pt x="365483" y="0"/>
                </a:lnTo>
                <a:close/>
              </a:path>
              <a:path w="1059179" h="798195">
                <a:moveTo>
                  <a:pt x="227382" y="627059"/>
                </a:moveTo>
                <a:lnTo>
                  <a:pt x="193612" y="633768"/>
                </a:lnTo>
                <a:lnTo>
                  <a:pt x="166045" y="652063"/>
                </a:lnTo>
                <a:lnTo>
                  <a:pt x="147464" y="679202"/>
                </a:lnTo>
                <a:lnTo>
                  <a:pt x="140652" y="712439"/>
                </a:lnTo>
                <a:lnTo>
                  <a:pt x="147464" y="745651"/>
                </a:lnTo>
                <a:lnTo>
                  <a:pt x="166045" y="772777"/>
                </a:lnTo>
                <a:lnTo>
                  <a:pt x="193612" y="791068"/>
                </a:lnTo>
                <a:lnTo>
                  <a:pt x="227382" y="797776"/>
                </a:lnTo>
                <a:lnTo>
                  <a:pt x="261133" y="791068"/>
                </a:lnTo>
                <a:lnTo>
                  <a:pt x="288698" y="772777"/>
                </a:lnTo>
                <a:lnTo>
                  <a:pt x="307286" y="745651"/>
                </a:lnTo>
                <a:lnTo>
                  <a:pt x="314102" y="712439"/>
                </a:lnTo>
                <a:lnTo>
                  <a:pt x="307286" y="679202"/>
                </a:lnTo>
                <a:lnTo>
                  <a:pt x="288698" y="652063"/>
                </a:lnTo>
                <a:lnTo>
                  <a:pt x="261133" y="633768"/>
                </a:lnTo>
                <a:lnTo>
                  <a:pt x="227382" y="627059"/>
                </a:lnTo>
                <a:close/>
              </a:path>
              <a:path w="1059179" h="798195">
                <a:moveTo>
                  <a:pt x="847332" y="627059"/>
                </a:moveTo>
                <a:lnTo>
                  <a:pt x="813568" y="633768"/>
                </a:lnTo>
                <a:lnTo>
                  <a:pt x="786004" y="652063"/>
                </a:lnTo>
                <a:lnTo>
                  <a:pt x="767424" y="679202"/>
                </a:lnTo>
                <a:lnTo>
                  <a:pt x="760612" y="712439"/>
                </a:lnTo>
                <a:lnTo>
                  <a:pt x="767424" y="745651"/>
                </a:lnTo>
                <a:lnTo>
                  <a:pt x="786004" y="772777"/>
                </a:lnTo>
                <a:lnTo>
                  <a:pt x="813568" y="791068"/>
                </a:lnTo>
                <a:lnTo>
                  <a:pt x="847332" y="797776"/>
                </a:lnTo>
                <a:lnTo>
                  <a:pt x="881087" y="791068"/>
                </a:lnTo>
                <a:lnTo>
                  <a:pt x="908652" y="772777"/>
                </a:lnTo>
                <a:lnTo>
                  <a:pt x="927237" y="745651"/>
                </a:lnTo>
                <a:lnTo>
                  <a:pt x="934052" y="712439"/>
                </a:lnTo>
                <a:lnTo>
                  <a:pt x="927237" y="679202"/>
                </a:lnTo>
                <a:lnTo>
                  <a:pt x="908652" y="652063"/>
                </a:lnTo>
                <a:lnTo>
                  <a:pt x="881087" y="633768"/>
                </a:lnTo>
                <a:lnTo>
                  <a:pt x="847332" y="627059"/>
                </a:lnTo>
                <a:close/>
              </a:path>
              <a:path w="1059179" h="798195">
                <a:moveTo>
                  <a:pt x="997296" y="202161"/>
                </a:moveTo>
                <a:lnTo>
                  <a:pt x="261842" y="202161"/>
                </a:lnTo>
                <a:lnTo>
                  <a:pt x="238006" y="205060"/>
                </a:lnTo>
                <a:lnTo>
                  <a:pt x="189993" y="224924"/>
                </a:lnTo>
                <a:lnTo>
                  <a:pt x="37158" y="374501"/>
                </a:lnTo>
                <a:lnTo>
                  <a:pt x="10772" y="416174"/>
                </a:lnTo>
                <a:lnTo>
                  <a:pt x="7" y="464121"/>
                </a:lnTo>
                <a:lnTo>
                  <a:pt x="0" y="652063"/>
                </a:lnTo>
                <a:lnTo>
                  <a:pt x="4780" y="675294"/>
                </a:lnTo>
                <a:lnTo>
                  <a:pt x="17903" y="694417"/>
                </a:lnTo>
                <a:lnTo>
                  <a:pt x="37350" y="707318"/>
                </a:lnTo>
                <a:lnTo>
                  <a:pt x="61136" y="712051"/>
                </a:lnTo>
                <a:lnTo>
                  <a:pt x="98192" y="712051"/>
                </a:lnTo>
                <a:lnTo>
                  <a:pt x="108466" y="662728"/>
                </a:lnTo>
                <a:lnTo>
                  <a:pt x="136196" y="622415"/>
                </a:lnTo>
                <a:lnTo>
                  <a:pt x="177223" y="595217"/>
                </a:lnTo>
                <a:lnTo>
                  <a:pt x="227382" y="585238"/>
                </a:lnTo>
                <a:lnTo>
                  <a:pt x="527220" y="585238"/>
                </a:lnTo>
                <a:lnTo>
                  <a:pt x="524571" y="581378"/>
                </a:lnTo>
                <a:lnTo>
                  <a:pt x="522420" y="570945"/>
                </a:lnTo>
                <a:lnTo>
                  <a:pt x="522420" y="506267"/>
                </a:lnTo>
                <a:lnTo>
                  <a:pt x="456538" y="506267"/>
                </a:lnTo>
                <a:lnTo>
                  <a:pt x="445938" y="504141"/>
                </a:lnTo>
                <a:lnTo>
                  <a:pt x="437258" y="498356"/>
                </a:lnTo>
                <a:lnTo>
                  <a:pt x="431394" y="489799"/>
                </a:lnTo>
                <a:lnTo>
                  <a:pt x="429240" y="479357"/>
                </a:lnTo>
                <a:lnTo>
                  <a:pt x="429240" y="435955"/>
                </a:lnTo>
                <a:lnTo>
                  <a:pt x="431394" y="425526"/>
                </a:lnTo>
                <a:lnTo>
                  <a:pt x="437258" y="416997"/>
                </a:lnTo>
                <a:lnTo>
                  <a:pt x="445938" y="411241"/>
                </a:lnTo>
                <a:lnTo>
                  <a:pt x="456538" y="409128"/>
                </a:lnTo>
                <a:lnTo>
                  <a:pt x="522295" y="409128"/>
                </a:lnTo>
                <a:lnTo>
                  <a:pt x="522420" y="344345"/>
                </a:lnTo>
                <a:lnTo>
                  <a:pt x="524571" y="333930"/>
                </a:lnTo>
                <a:lnTo>
                  <a:pt x="530429" y="325393"/>
                </a:lnTo>
                <a:lnTo>
                  <a:pt x="539105" y="319619"/>
                </a:lnTo>
                <a:lnTo>
                  <a:pt x="549707" y="317498"/>
                </a:lnTo>
                <a:lnTo>
                  <a:pt x="1059116" y="317498"/>
                </a:lnTo>
                <a:lnTo>
                  <a:pt x="1059116" y="263018"/>
                </a:lnTo>
                <a:lnTo>
                  <a:pt x="1054250" y="239363"/>
                </a:lnTo>
                <a:lnTo>
                  <a:pt x="1040987" y="220020"/>
                </a:lnTo>
                <a:lnTo>
                  <a:pt x="1021334" y="206962"/>
                </a:lnTo>
                <a:lnTo>
                  <a:pt x="997296" y="202161"/>
                </a:lnTo>
                <a:close/>
              </a:path>
              <a:path w="1059179" h="798195">
                <a:moveTo>
                  <a:pt x="527220" y="585238"/>
                </a:moveTo>
                <a:lnTo>
                  <a:pt x="227382" y="585238"/>
                </a:lnTo>
                <a:lnTo>
                  <a:pt x="277534" y="595217"/>
                </a:lnTo>
                <a:lnTo>
                  <a:pt x="318555" y="622415"/>
                </a:lnTo>
                <a:lnTo>
                  <a:pt x="346284" y="662728"/>
                </a:lnTo>
                <a:lnTo>
                  <a:pt x="356561" y="712051"/>
                </a:lnTo>
                <a:lnTo>
                  <a:pt x="718142" y="712051"/>
                </a:lnTo>
                <a:lnTo>
                  <a:pt x="728415" y="662728"/>
                </a:lnTo>
                <a:lnTo>
                  <a:pt x="756146" y="622415"/>
                </a:lnTo>
                <a:lnTo>
                  <a:pt x="793287" y="597793"/>
                </a:lnTo>
                <a:lnTo>
                  <a:pt x="549707" y="597793"/>
                </a:lnTo>
                <a:lnTo>
                  <a:pt x="539105" y="595677"/>
                </a:lnTo>
                <a:lnTo>
                  <a:pt x="530429" y="589913"/>
                </a:lnTo>
                <a:lnTo>
                  <a:pt x="527220" y="585238"/>
                </a:lnTo>
                <a:close/>
              </a:path>
              <a:path w="1059179" h="798195">
                <a:moveTo>
                  <a:pt x="1059116" y="585238"/>
                </a:moveTo>
                <a:lnTo>
                  <a:pt x="847332" y="585238"/>
                </a:lnTo>
                <a:lnTo>
                  <a:pt x="897484" y="595217"/>
                </a:lnTo>
                <a:lnTo>
                  <a:pt x="938505" y="622415"/>
                </a:lnTo>
                <a:lnTo>
                  <a:pt x="966234" y="662728"/>
                </a:lnTo>
                <a:lnTo>
                  <a:pt x="976511" y="712051"/>
                </a:lnTo>
                <a:lnTo>
                  <a:pt x="997296" y="712051"/>
                </a:lnTo>
                <a:lnTo>
                  <a:pt x="1021334" y="707253"/>
                </a:lnTo>
                <a:lnTo>
                  <a:pt x="1040987" y="694201"/>
                </a:lnTo>
                <a:lnTo>
                  <a:pt x="1054250" y="674862"/>
                </a:lnTo>
                <a:lnTo>
                  <a:pt x="1059116" y="651205"/>
                </a:lnTo>
                <a:lnTo>
                  <a:pt x="1059116" y="585238"/>
                </a:lnTo>
                <a:close/>
              </a:path>
              <a:path w="1059179" h="798195">
                <a:moveTo>
                  <a:pt x="1059116" y="317498"/>
                </a:moveTo>
                <a:lnTo>
                  <a:pt x="593853" y="317498"/>
                </a:lnTo>
                <a:lnTo>
                  <a:pt x="604458" y="319619"/>
                </a:lnTo>
                <a:lnTo>
                  <a:pt x="613130" y="325393"/>
                </a:lnTo>
                <a:lnTo>
                  <a:pt x="618982" y="333930"/>
                </a:lnTo>
                <a:lnTo>
                  <a:pt x="621129" y="344345"/>
                </a:lnTo>
                <a:lnTo>
                  <a:pt x="621129" y="409128"/>
                </a:lnTo>
                <a:lnTo>
                  <a:pt x="686887" y="409128"/>
                </a:lnTo>
                <a:lnTo>
                  <a:pt x="697476" y="411241"/>
                </a:lnTo>
                <a:lnTo>
                  <a:pt x="706153" y="416997"/>
                </a:lnTo>
                <a:lnTo>
                  <a:pt x="712019" y="425526"/>
                </a:lnTo>
                <a:lnTo>
                  <a:pt x="714174" y="435955"/>
                </a:lnTo>
                <a:lnTo>
                  <a:pt x="714174" y="479357"/>
                </a:lnTo>
                <a:lnTo>
                  <a:pt x="712019" y="489799"/>
                </a:lnTo>
                <a:lnTo>
                  <a:pt x="706153" y="498356"/>
                </a:lnTo>
                <a:lnTo>
                  <a:pt x="697476" y="504141"/>
                </a:lnTo>
                <a:lnTo>
                  <a:pt x="686887" y="506267"/>
                </a:lnTo>
                <a:lnTo>
                  <a:pt x="621129" y="506267"/>
                </a:lnTo>
                <a:lnTo>
                  <a:pt x="621129" y="570945"/>
                </a:lnTo>
                <a:lnTo>
                  <a:pt x="618982" y="581378"/>
                </a:lnTo>
                <a:lnTo>
                  <a:pt x="613130" y="589913"/>
                </a:lnTo>
                <a:lnTo>
                  <a:pt x="604458" y="595677"/>
                </a:lnTo>
                <a:lnTo>
                  <a:pt x="593853" y="597793"/>
                </a:lnTo>
                <a:lnTo>
                  <a:pt x="793287" y="597793"/>
                </a:lnTo>
                <a:lnTo>
                  <a:pt x="797172" y="595217"/>
                </a:lnTo>
                <a:lnTo>
                  <a:pt x="847332" y="585238"/>
                </a:lnTo>
                <a:lnTo>
                  <a:pt x="1059116" y="585238"/>
                </a:lnTo>
                <a:lnTo>
                  <a:pt x="1059116" y="317498"/>
                </a:lnTo>
                <a:close/>
              </a:path>
              <a:path w="1059179" h="798195">
                <a:moveTo>
                  <a:pt x="367744" y="118101"/>
                </a:moveTo>
                <a:lnTo>
                  <a:pt x="363200" y="118101"/>
                </a:lnTo>
                <a:lnTo>
                  <a:pt x="339177" y="122886"/>
                </a:lnTo>
                <a:lnTo>
                  <a:pt x="319538" y="135927"/>
                </a:lnTo>
                <a:lnTo>
                  <a:pt x="306285" y="155251"/>
                </a:lnTo>
                <a:lnTo>
                  <a:pt x="301422" y="178884"/>
                </a:lnTo>
                <a:lnTo>
                  <a:pt x="301422" y="202161"/>
                </a:lnTo>
                <a:lnTo>
                  <a:pt x="429512" y="202161"/>
                </a:lnTo>
                <a:lnTo>
                  <a:pt x="429512" y="178884"/>
                </a:lnTo>
                <a:lnTo>
                  <a:pt x="424649" y="155251"/>
                </a:lnTo>
                <a:lnTo>
                  <a:pt x="411398" y="135927"/>
                </a:lnTo>
                <a:lnTo>
                  <a:pt x="391761" y="122886"/>
                </a:lnTo>
                <a:lnTo>
                  <a:pt x="367744" y="118101"/>
                </a:lnTo>
                <a:close/>
              </a:path>
              <a:path w="1059179" h="798195">
                <a:moveTo>
                  <a:pt x="248052" y="41339"/>
                </a:moveTo>
                <a:lnTo>
                  <a:pt x="240061" y="42870"/>
                </a:lnTo>
                <a:lnTo>
                  <a:pt x="233036" y="47464"/>
                </a:lnTo>
                <a:lnTo>
                  <a:pt x="228366" y="54383"/>
                </a:lnTo>
                <a:lnTo>
                  <a:pt x="226809" y="62252"/>
                </a:lnTo>
                <a:lnTo>
                  <a:pt x="228366" y="70116"/>
                </a:lnTo>
                <a:lnTo>
                  <a:pt x="233036" y="77023"/>
                </a:lnTo>
                <a:lnTo>
                  <a:pt x="264060" y="107543"/>
                </a:lnTo>
                <a:lnTo>
                  <a:pt x="275224" y="118551"/>
                </a:lnTo>
                <a:lnTo>
                  <a:pt x="280658" y="120593"/>
                </a:lnTo>
                <a:lnTo>
                  <a:pt x="291527" y="120593"/>
                </a:lnTo>
                <a:lnTo>
                  <a:pt x="296961" y="118551"/>
                </a:lnTo>
                <a:lnTo>
                  <a:pt x="301118" y="114446"/>
                </a:lnTo>
                <a:lnTo>
                  <a:pt x="305783" y="107540"/>
                </a:lnTo>
                <a:lnTo>
                  <a:pt x="307338" y="99677"/>
                </a:lnTo>
                <a:lnTo>
                  <a:pt x="305783" y="91814"/>
                </a:lnTo>
                <a:lnTo>
                  <a:pt x="301118" y="84908"/>
                </a:lnTo>
                <a:lnTo>
                  <a:pt x="263067" y="47464"/>
                </a:lnTo>
                <a:lnTo>
                  <a:pt x="256042" y="42870"/>
                </a:lnTo>
                <a:lnTo>
                  <a:pt x="248052" y="41339"/>
                </a:lnTo>
                <a:close/>
              </a:path>
              <a:path w="1059179" h="798195">
                <a:moveTo>
                  <a:pt x="482884" y="41339"/>
                </a:moveTo>
                <a:lnTo>
                  <a:pt x="429847" y="84908"/>
                </a:lnTo>
                <a:lnTo>
                  <a:pt x="423620" y="99685"/>
                </a:lnTo>
                <a:lnTo>
                  <a:pt x="425177" y="107543"/>
                </a:lnTo>
                <a:lnTo>
                  <a:pt x="429847" y="114446"/>
                </a:lnTo>
                <a:lnTo>
                  <a:pt x="433994" y="118551"/>
                </a:lnTo>
                <a:lnTo>
                  <a:pt x="439428" y="120593"/>
                </a:lnTo>
                <a:lnTo>
                  <a:pt x="450297" y="120593"/>
                </a:lnTo>
                <a:lnTo>
                  <a:pt x="455731" y="118551"/>
                </a:lnTo>
                <a:lnTo>
                  <a:pt x="497908" y="77023"/>
                </a:lnTo>
                <a:lnTo>
                  <a:pt x="502573" y="70108"/>
                </a:lnTo>
                <a:lnTo>
                  <a:pt x="504128" y="62244"/>
                </a:lnTo>
                <a:lnTo>
                  <a:pt x="502573" y="54380"/>
                </a:lnTo>
                <a:lnTo>
                  <a:pt x="497908" y="47464"/>
                </a:lnTo>
                <a:lnTo>
                  <a:pt x="490877" y="42870"/>
                </a:lnTo>
                <a:lnTo>
                  <a:pt x="482884" y="41339"/>
                </a:lnTo>
                <a:close/>
              </a:path>
            </a:pathLst>
          </a:custGeom>
          <a:solidFill>
            <a:srgbClr val="FFFFFF"/>
          </a:solidFill>
        </p:spPr>
        <p:txBody>
          <a:bodyPr wrap="square" lIns="0" tIns="0" rIns="0" bIns="0" rtlCol="0"/>
          <a:lstStyle/>
          <a:p>
            <a:pPr defTabSz="554401"/>
            <a:endParaRPr sz="1091">
              <a:solidFill>
                <a:prstClr val="black"/>
              </a:solidFill>
              <a:latin typeface="Calibri"/>
            </a:endParaRPr>
          </a:p>
        </p:txBody>
      </p:sp>
      <p:sp>
        <p:nvSpPr>
          <p:cNvPr id="116" name="object 116"/>
          <p:cNvSpPr/>
          <p:nvPr/>
        </p:nvSpPr>
        <p:spPr>
          <a:xfrm>
            <a:off x="9146504" y="3276399"/>
            <a:ext cx="1123405" cy="1099920"/>
          </a:xfrm>
          <a:custGeom>
            <a:avLst/>
            <a:gdLst/>
            <a:ahLst/>
            <a:cxnLst/>
            <a:rect l="l" t="t" r="r" b="b"/>
            <a:pathLst>
              <a:path w="1852930" h="1814195">
                <a:moveTo>
                  <a:pt x="926244" y="0"/>
                </a:moveTo>
                <a:lnTo>
                  <a:pt x="877051" y="1257"/>
                </a:lnTo>
                <a:lnTo>
                  <a:pt x="828528" y="4986"/>
                </a:lnTo>
                <a:lnTo>
                  <a:pt x="780737" y="11125"/>
                </a:lnTo>
                <a:lnTo>
                  <a:pt x="733743" y="19612"/>
                </a:lnTo>
                <a:lnTo>
                  <a:pt x="687610" y="30383"/>
                </a:lnTo>
                <a:lnTo>
                  <a:pt x="642402" y="43375"/>
                </a:lnTo>
                <a:lnTo>
                  <a:pt x="598183" y="58527"/>
                </a:lnTo>
                <a:lnTo>
                  <a:pt x="555016" y="75775"/>
                </a:lnTo>
                <a:lnTo>
                  <a:pt x="512967" y="95057"/>
                </a:lnTo>
                <a:lnTo>
                  <a:pt x="472098" y="116309"/>
                </a:lnTo>
                <a:lnTo>
                  <a:pt x="432474" y="139471"/>
                </a:lnTo>
                <a:lnTo>
                  <a:pt x="394159" y="164477"/>
                </a:lnTo>
                <a:lnTo>
                  <a:pt x="357217" y="191267"/>
                </a:lnTo>
                <a:lnTo>
                  <a:pt x="321712" y="219778"/>
                </a:lnTo>
                <a:lnTo>
                  <a:pt x="287708" y="249945"/>
                </a:lnTo>
                <a:lnTo>
                  <a:pt x="255268" y="281708"/>
                </a:lnTo>
                <a:lnTo>
                  <a:pt x="224458" y="315004"/>
                </a:lnTo>
                <a:lnTo>
                  <a:pt x="195341" y="349769"/>
                </a:lnTo>
                <a:lnTo>
                  <a:pt x="167980" y="385940"/>
                </a:lnTo>
                <a:lnTo>
                  <a:pt x="142441" y="423457"/>
                </a:lnTo>
                <a:lnTo>
                  <a:pt x="118787" y="462255"/>
                </a:lnTo>
                <a:lnTo>
                  <a:pt x="97081" y="502271"/>
                </a:lnTo>
                <a:lnTo>
                  <a:pt x="77389" y="543445"/>
                </a:lnTo>
                <a:lnTo>
                  <a:pt x="59773" y="585711"/>
                </a:lnTo>
                <a:lnTo>
                  <a:pt x="44299" y="629009"/>
                </a:lnTo>
                <a:lnTo>
                  <a:pt x="31030" y="673275"/>
                </a:lnTo>
                <a:lnTo>
                  <a:pt x="20030" y="718446"/>
                </a:lnTo>
                <a:lnTo>
                  <a:pt x="11362" y="764461"/>
                </a:lnTo>
                <a:lnTo>
                  <a:pt x="5092" y="811256"/>
                </a:lnTo>
                <a:lnTo>
                  <a:pt x="1283" y="858768"/>
                </a:lnTo>
                <a:lnTo>
                  <a:pt x="0" y="906935"/>
                </a:lnTo>
                <a:lnTo>
                  <a:pt x="1283" y="955101"/>
                </a:lnTo>
                <a:lnTo>
                  <a:pt x="5092" y="1002611"/>
                </a:lnTo>
                <a:lnTo>
                  <a:pt x="11362" y="1049405"/>
                </a:lnTo>
                <a:lnTo>
                  <a:pt x="20030" y="1095418"/>
                </a:lnTo>
                <a:lnTo>
                  <a:pt x="31030" y="1140588"/>
                </a:lnTo>
                <a:lnTo>
                  <a:pt x="44299" y="1184854"/>
                </a:lnTo>
                <a:lnTo>
                  <a:pt x="59773" y="1228151"/>
                </a:lnTo>
                <a:lnTo>
                  <a:pt x="77389" y="1270417"/>
                </a:lnTo>
                <a:lnTo>
                  <a:pt x="97081" y="1311590"/>
                </a:lnTo>
                <a:lnTo>
                  <a:pt x="118787" y="1351607"/>
                </a:lnTo>
                <a:lnTo>
                  <a:pt x="142441" y="1390404"/>
                </a:lnTo>
                <a:lnTo>
                  <a:pt x="167980" y="1427921"/>
                </a:lnTo>
                <a:lnTo>
                  <a:pt x="195341" y="1464093"/>
                </a:lnTo>
                <a:lnTo>
                  <a:pt x="224458" y="1498858"/>
                </a:lnTo>
                <a:lnTo>
                  <a:pt x="255268" y="1532154"/>
                </a:lnTo>
                <a:lnTo>
                  <a:pt x="287708" y="1563917"/>
                </a:lnTo>
                <a:lnTo>
                  <a:pt x="321712" y="1594086"/>
                </a:lnTo>
                <a:lnTo>
                  <a:pt x="357217" y="1622597"/>
                </a:lnTo>
                <a:lnTo>
                  <a:pt x="394159" y="1649387"/>
                </a:lnTo>
                <a:lnTo>
                  <a:pt x="432474" y="1674395"/>
                </a:lnTo>
                <a:lnTo>
                  <a:pt x="472098" y="1697557"/>
                </a:lnTo>
                <a:lnTo>
                  <a:pt x="512967" y="1718810"/>
                </a:lnTo>
                <a:lnTo>
                  <a:pt x="555016" y="1738093"/>
                </a:lnTo>
                <a:lnTo>
                  <a:pt x="598183" y="1755341"/>
                </a:lnTo>
                <a:lnTo>
                  <a:pt x="642402" y="1770493"/>
                </a:lnTo>
                <a:lnTo>
                  <a:pt x="687610" y="1783486"/>
                </a:lnTo>
                <a:lnTo>
                  <a:pt x="733743" y="1794258"/>
                </a:lnTo>
                <a:lnTo>
                  <a:pt x="780737" y="1802744"/>
                </a:lnTo>
                <a:lnTo>
                  <a:pt x="828528" y="1808884"/>
                </a:lnTo>
                <a:lnTo>
                  <a:pt x="877051" y="1812614"/>
                </a:lnTo>
                <a:lnTo>
                  <a:pt x="926244" y="1813871"/>
                </a:lnTo>
                <a:lnTo>
                  <a:pt x="975436" y="1812614"/>
                </a:lnTo>
                <a:lnTo>
                  <a:pt x="1023959" y="1808884"/>
                </a:lnTo>
                <a:lnTo>
                  <a:pt x="1071750" y="1802744"/>
                </a:lnTo>
                <a:lnTo>
                  <a:pt x="1118744" y="1794258"/>
                </a:lnTo>
                <a:lnTo>
                  <a:pt x="1164878" y="1783486"/>
                </a:lnTo>
                <a:lnTo>
                  <a:pt x="1210086" y="1770493"/>
                </a:lnTo>
                <a:lnTo>
                  <a:pt x="1254306" y="1755341"/>
                </a:lnTo>
                <a:lnTo>
                  <a:pt x="1297473" y="1738093"/>
                </a:lnTo>
                <a:lnTo>
                  <a:pt x="1339523" y="1718810"/>
                </a:lnTo>
                <a:lnTo>
                  <a:pt x="1380392" y="1697557"/>
                </a:lnTo>
                <a:lnTo>
                  <a:pt x="1420016" y="1674395"/>
                </a:lnTo>
                <a:lnTo>
                  <a:pt x="1458332" y="1649387"/>
                </a:lnTo>
                <a:lnTo>
                  <a:pt x="1495274" y="1622597"/>
                </a:lnTo>
                <a:lnTo>
                  <a:pt x="1530780" y="1594086"/>
                </a:lnTo>
                <a:lnTo>
                  <a:pt x="1564784" y="1563917"/>
                </a:lnTo>
                <a:lnTo>
                  <a:pt x="1597224" y="1532154"/>
                </a:lnTo>
                <a:lnTo>
                  <a:pt x="1628035" y="1498858"/>
                </a:lnTo>
                <a:lnTo>
                  <a:pt x="1657153" y="1464093"/>
                </a:lnTo>
                <a:lnTo>
                  <a:pt x="1661574" y="1458248"/>
                </a:lnTo>
                <a:lnTo>
                  <a:pt x="799357" y="1458248"/>
                </a:lnTo>
                <a:lnTo>
                  <a:pt x="774954" y="1455456"/>
                </a:lnTo>
                <a:lnTo>
                  <a:pt x="731169" y="1434209"/>
                </a:lnTo>
                <a:lnTo>
                  <a:pt x="367884" y="991383"/>
                </a:lnTo>
                <a:lnTo>
                  <a:pt x="349605" y="933018"/>
                </a:lnTo>
                <a:lnTo>
                  <a:pt x="357445" y="903335"/>
                </a:lnTo>
                <a:lnTo>
                  <a:pt x="376271" y="877826"/>
                </a:lnTo>
                <a:lnTo>
                  <a:pt x="403165" y="861430"/>
                </a:lnTo>
                <a:lnTo>
                  <a:pt x="434133" y="855734"/>
                </a:lnTo>
                <a:lnTo>
                  <a:pt x="993495" y="855734"/>
                </a:lnTo>
                <a:lnTo>
                  <a:pt x="1311248" y="426730"/>
                </a:lnTo>
                <a:lnTo>
                  <a:pt x="1335395" y="405240"/>
                </a:lnTo>
                <a:lnTo>
                  <a:pt x="1365826" y="394164"/>
                </a:lnTo>
                <a:lnTo>
                  <a:pt x="1690112" y="394164"/>
                </a:lnTo>
                <a:lnTo>
                  <a:pt x="1684514" y="385940"/>
                </a:lnTo>
                <a:lnTo>
                  <a:pt x="1657153" y="349769"/>
                </a:lnTo>
                <a:lnTo>
                  <a:pt x="1628035" y="315004"/>
                </a:lnTo>
                <a:lnTo>
                  <a:pt x="1597224" y="281708"/>
                </a:lnTo>
                <a:lnTo>
                  <a:pt x="1564784" y="249945"/>
                </a:lnTo>
                <a:lnTo>
                  <a:pt x="1530780" y="219778"/>
                </a:lnTo>
                <a:lnTo>
                  <a:pt x="1495274" y="191267"/>
                </a:lnTo>
                <a:lnTo>
                  <a:pt x="1458332" y="164477"/>
                </a:lnTo>
                <a:lnTo>
                  <a:pt x="1420016" y="139471"/>
                </a:lnTo>
                <a:lnTo>
                  <a:pt x="1380392" y="116309"/>
                </a:lnTo>
                <a:lnTo>
                  <a:pt x="1339523" y="95057"/>
                </a:lnTo>
                <a:lnTo>
                  <a:pt x="1297473" y="75775"/>
                </a:lnTo>
                <a:lnTo>
                  <a:pt x="1254306" y="58527"/>
                </a:lnTo>
                <a:lnTo>
                  <a:pt x="1210086" y="43375"/>
                </a:lnTo>
                <a:lnTo>
                  <a:pt x="1164878" y="30383"/>
                </a:lnTo>
                <a:lnTo>
                  <a:pt x="1118744" y="19612"/>
                </a:lnTo>
                <a:lnTo>
                  <a:pt x="1071750" y="11125"/>
                </a:lnTo>
                <a:lnTo>
                  <a:pt x="1023959" y="4986"/>
                </a:lnTo>
                <a:lnTo>
                  <a:pt x="975436" y="1257"/>
                </a:lnTo>
                <a:lnTo>
                  <a:pt x="926244" y="0"/>
                </a:lnTo>
                <a:close/>
              </a:path>
              <a:path w="1852930" h="1814195">
                <a:moveTo>
                  <a:pt x="1690112" y="394164"/>
                </a:moveTo>
                <a:lnTo>
                  <a:pt x="1365826" y="394164"/>
                </a:lnTo>
                <a:lnTo>
                  <a:pt x="1398304" y="394269"/>
                </a:lnTo>
                <a:lnTo>
                  <a:pt x="1428595" y="406322"/>
                </a:lnTo>
                <a:lnTo>
                  <a:pt x="1452222" y="429404"/>
                </a:lnTo>
                <a:lnTo>
                  <a:pt x="1464774" y="458376"/>
                </a:lnTo>
                <a:lnTo>
                  <a:pt x="1465504" y="489841"/>
                </a:lnTo>
                <a:lnTo>
                  <a:pt x="1453662" y="520403"/>
                </a:lnTo>
                <a:lnTo>
                  <a:pt x="892056" y="1406355"/>
                </a:lnTo>
                <a:lnTo>
                  <a:pt x="852005" y="1444490"/>
                </a:lnTo>
                <a:lnTo>
                  <a:pt x="799357" y="1458248"/>
                </a:lnTo>
                <a:lnTo>
                  <a:pt x="1661574" y="1458248"/>
                </a:lnTo>
                <a:lnTo>
                  <a:pt x="1710054" y="1390404"/>
                </a:lnTo>
                <a:lnTo>
                  <a:pt x="1733708" y="1351607"/>
                </a:lnTo>
                <a:lnTo>
                  <a:pt x="1755414" y="1311590"/>
                </a:lnTo>
                <a:lnTo>
                  <a:pt x="1775107" y="1270417"/>
                </a:lnTo>
                <a:lnTo>
                  <a:pt x="1792723" y="1228151"/>
                </a:lnTo>
                <a:lnTo>
                  <a:pt x="1808197" y="1184854"/>
                </a:lnTo>
                <a:lnTo>
                  <a:pt x="1821467" y="1140588"/>
                </a:lnTo>
                <a:lnTo>
                  <a:pt x="1832467" y="1095418"/>
                </a:lnTo>
                <a:lnTo>
                  <a:pt x="1841135" y="1049405"/>
                </a:lnTo>
                <a:lnTo>
                  <a:pt x="1847405" y="1002611"/>
                </a:lnTo>
                <a:lnTo>
                  <a:pt x="1851214" y="955101"/>
                </a:lnTo>
                <a:lnTo>
                  <a:pt x="1852498" y="906935"/>
                </a:lnTo>
                <a:lnTo>
                  <a:pt x="1851214" y="858768"/>
                </a:lnTo>
                <a:lnTo>
                  <a:pt x="1847405" y="811256"/>
                </a:lnTo>
                <a:lnTo>
                  <a:pt x="1841135" y="764461"/>
                </a:lnTo>
                <a:lnTo>
                  <a:pt x="1832467" y="718446"/>
                </a:lnTo>
                <a:lnTo>
                  <a:pt x="1821467" y="673275"/>
                </a:lnTo>
                <a:lnTo>
                  <a:pt x="1808197" y="629009"/>
                </a:lnTo>
                <a:lnTo>
                  <a:pt x="1792723" y="585711"/>
                </a:lnTo>
                <a:lnTo>
                  <a:pt x="1775107" y="543445"/>
                </a:lnTo>
                <a:lnTo>
                  <a:pt x="1755414" y="502271"/>
                </a:lnTo>
                <a:lnTo>
                  <a:pt x="1733708" y="462255"/>
                </a:lnTo>
                <a:lnTo>
                  <a:pt x="1710054" y="423457"/>
                </a:lnTo>
                <a:lnTo>
                  <a:pt x="1690112" y="394164"/>
                </a:lnTo>
                <a:close/>
              </a:path>
              <a:path w="1852930" h="1814195">
                <a:moveTo>
                  <a:pt x="993495" y="855734"/>
                </a:moveTo>
                <a:lnTo>
                  <a:pt x="434133" y="855734"/>
                </a:lnTo>
                <a:lnTo>
                  <a:pt x="465234" y="860791"/>
                </a:lnTo>
                <a:lnTo>
                  <a:pt x="492529" y="876653"/>
                </a:lnTo>
                <a:lnTo>
                  <a:pt x="786028" y="1135839"/>
                </a:lnTo>
                <a:lnTo>
                  <a:pt x="993495" y="855734"/>
                </a:lnTo>
                <a:close/>
              </a:path>
            </a:pathLst>
          </a:custGeom>
          <a:solidFill>
            <a:srgbClr val="FFFFFF"/>
          </a:solidFill>
        </p:spPr>
        <p:txBody>
          <a:bodyPr wrap="square" lIns="0" tIns="0" rIns="0" bIns="0" rtlCol="0"/>
          <a:lstStyle/>
          <a:p>
            <a:pPr defTabSz="554401"/>
            <a:endParaRPr sz="1091">
              <a:solidFill>
                <a:prstClr val="black"/>
              </a:solidFill>
              <a:latin typeface="Calibri"/>
            </a:endParaRPr>
          </a:p>
        </p:txBody>
      </p:sp>
      <p:sp>
        <p:nvSpPr>
          <p:cNvPr id="117" name="object 117"/>
          <p:cNvSpPr/>
          <p:nvPr/>
        </p:nvSpPr>
        <p:spPr>
          <a:xfrm>
            <a:off x="4977029" y="1857473"/>
            <a:ext cx="2270484" cy="669668"/>
          </a:xfrm>
          <a:prstGeom prst="rect">
            <a:avLst/>
          </a:prstGeom>
          <a:blipFill>
            <a:blip r:embed="rId2" cstate="print"/>
            <a:stretch>
              <a:fillRect/>
            </a:stretch>
          </a:blipFill>
        </p:spPr>
        <p:txBody>
          <a:bodyPr wrap="square" lIns="0" tIns="0" rIns="0" bIns="0" rtlCol="0"/>
          <a:lstStyle/>
          <a:p>
            <a:pPr defTabSz="554401"/>
            <a:endParaRPr sz="1091">
              <a:solidFill>
                <a:prstClr val="black"/>
              </a:solidFill>
              <a:latin typeface="Calibri"/>
            </a:endParaRPr>
          </a:p>
        </p:txBody>
      </p:sp>
      <p:sp>
        <p:nvSpPr>
          <p:cNvPr id="118" name="object 118"/>
          <p:cNvSpPr/>
          <p:nvPr/>
        </p:nvSpPr>
        <p:spPr>
          <a:xfrm>
            <a:off x="7364294" y="3248228"/>
            <a:ext cx="622530" cy="437350"/>
          </a:xfrm>
          <a:custGeom>
            <a:avLst/>
            <a:gdLst/>
            <a:ahLst/>
            <a:cxnLst/>
            <a:rect l="l" t="t" r="r" b="b"/>
            <a:pathLst>
              <a:path w="1026794" h="721360">
                <a:moveTo>
                  <a:pt x="579479" y="358140"/>
                </a:moveTo>
                <a:lnTo>
                  <a:pt x="446436" y="358140"/>
                </a:lnTo>
                <a:lnTo>
                  <a:pt x="416178" y="367030"/>
                </a:lnTo>
                <a:lnTo>
                  <a:pt x="368697" y="392430"/>
                </a:lnTo>
                <a:lnTo>
                  <a:pt x="346523" y="420370"/>
                </a:lnTo>
                <a:lnTo>
                  <a:pt x="342706" y="427990"/>
                </a:lnTo>
                <a:lnTo>
                  <a:pt x="323412" y="487680"/>
                </a:lnTo>
                <a:lnTo>
                  <a:pt x="309466" y="548640"/>
                </a:lnTo>
                <a:lnTo>
                  <a:pt x="300165" y="599440"/>
                </a:lnTo>
                <a:lnTo>
                  <a:pt x="298179" y="610870"/>
                </a:lnTo>
                <a:lnTo>
                  <a:pt x="297530" y="615950"/>
                </a:lnTo>
                <a:lnTo>
                  <a:pt x="297530" y="619760"/>
                </a:lnTo>
                <a:lnTo>
                  <a:pt x="323304" y="668020"/>
                </a:lnTo>
                <a:lnTo>
                  <a:pt x="391831" y="704850"/>
                </a:lnTo>
                <a:lnTo>
                  <a:pt x="448659" y="717550"/>
                </a:lnTo>
                <a:lnTo>
                  <a:pt x="480232" y="721360"/>
                </a:lnTo>
                <a:lnTo>
                  <a:pt x="513418" y="721360"/>
                </a:lnTo>
                <a:lnTo>
                  <a:pt x="570945" y="718820"/>
                </a:lnTo>
                <a:lnTo>
                  <a:pt x="622499" y="708660"/>
                </a:lnTo>
                <a:lnTo>
                  <a:pt x="666080" y="692150"/>
                </a:lnTo>
                <a:lnTo>
                  <a:pt x="699686" y="671830"/>
                </a:lnTo>
                <a:lnTo>
                  <a:pt x="728972" y="619760"/>
                </a:lnTo>
                <a:lnTo>
                  <a:pt x="728972" y="615950"/>
                </a:lnTo>
                <a:lnTo>
                  <a:pt x="729129" y="613410"/>
                </a:lnTo>
                <a:lnTo>
                  <a:pt x="722690" y="575310"/>
                </a:lnTo>
                <a:lnTo>
                  <a:pt x="715147" y="537210"/>
                </a:lnTo>
                <a:lnTo>
                  <a:pt x="705369" y="494030"/>
                </a:lnTo>
                <a:lnTo>
                  <a:pt x="693689" y="453390"/>
                </a:lnTo>
                <a:lnTo>
                  <a:pt x="666373" y="400050"/>
                </a:lnTo>
                <a:lnTo>
                  <a:pt x="614620" y="368300"/>
                </a:lnTo>
                <a:lnTo>
                  <a:pt x="579479" y="358140"/>
                </a:lnTo>
                <a:close/>
              </a:path>
              <a:path w="1026794" h="721360">
                <a:moveTo>
                  <a:pt x="266913" y="212090"/>
                </a:moveTo>
                <a:lnTo>
                  <a:pt x="141168" y="212090"/>
                </a:lnTo>
                <a:lnTo>
                  <a:pt x="112483" y="220980"/>
                </a:lnTo>
                <a:lnTo>
                  <a:pt x="67469" y="245110"/>
                </a:lnTo>
                <a:lnTo>
                  <a:pt x="48082" y="267970"/>
                </a:lnTo>
                <a:lnTo>
                  <a:pt x="46448" y="270510"/>
                </a:lnTo>
                <a:lnTo>
                  <a:pt x="42831" y="278130"/>
                </a:lnTo>
                <a:lnTo>
                  <a:pt x="39306" y="287020"/>
                </a:lnTo>
                <a:lnTo>
                  <a:pt x="35880" y="297180"/>
                </a:lnTo>
                <a:lnTo>
                  <a:pt x="32564" y="306070"/>
                </a:lnTo>
                <a:lnTo>
                  <a:pt x="24538" y="334010"/>
                </a:lnTo>
                <a:lnTo>
                  <a:pt x="17414" y="363220"/>
                </a:lnTo>
                <a:lnTo>
                  <a:pt x="11321" y="392430"/>
                </a:lnTo>
                <a:lnTo>
                  <a:pt x="6387" y="419100"/>
                </a:lnTo>
                <a:lnTo>
                  <a:pt x="4918" y="426720"/>
                </a:lnTo>
                <a:lnTo>
                  <a:pt x="2499" y="440690"/>
                </a:lnTo>
                <a:lnTo>
                  <a:pt x="1455" y="447040"/>
                </a:lnTo>
                <a:lnTo>
                  <a:pt x="617" y="450850"/>
                </a:lnTo>
                <a:lnTo>
                  <a:pt x="0" y="455930"/>
                </a:lnTo>
                <a:lnTo>
                  <a:pt x="0" y="461010"/>
                </a:lnTo>
                <a:lnTo>
                  <a:pt x="24435" y="506730"/>
                </a:lnTo>
                <a:lnTo>
                  <a:pt x="89400" y="541020"/>
                </a:lnTo>
                <a:lnTo>
                  <a:pt x="143274" y="552450"/>
                </a:lnTo>
                <a:lnTo>
                  <a:pt x="204663" y="557530"/>
                </a:lnTo>
                <a:lnTo>
                  <a:pt x="217589" y="556260"/>
                </a:lnTo>
                <a:lnTo>
                  <a:pt x="230273" y="556260"/>
                </a:lnTo>
                <a:lnTo>
                  <a:pt x="254892" y="553720"/>
                </a:lnTo>
                <a:lnTo>
                  <a:pt x="260124" y="527050"/>
                </a:lnTo>
                <a:lnTo>
                  <a:pt x="266401" y="499110"/>
                </a:lnTo>
                <a:lnTo>
                  <a:pt x="281844" y="441960"/>
                </a:lnTo>
                <a:lnTo>
                  <a:pt x="299216" y="397510"/>
                </a:lnTo>
                <a:lnTo>
                  <a:pt x="320414" y="365760"/>
                </a:lnTo>
                <a:lnTo>
                  <a:pt x="359685" y="335280"/>
                </a:lnTo>
                <a:lnTo>
                  <a:pt x="355897" y="327660"/>
                </a:lnTo>
                <a:lnTo>
                  <a:pt x="341593" y="279400"/>
                </a:lnTo>
                <a:lnTo>
                  <a:pt x="339832" y="255270"/>
                </a:lnTo>
                <a:lnTo>
                  <a:pt x="339832" y="251460"/>
                </a:lnTo>
                <a:lnTo>
                  <a:pt x="340157" y="247650"/>
                </a:lnTo>
                <a:lnTo>
                  <a:pt x="340418" y="243840"/>
                </a:lnTo>
                <a:lnTo>
                  <a:pt x="325729" y="233680"/>
                </a:lnTo>
                <a:lnTo>
                  <a:pt x="308448" y="224790"/>
                </a:lnTo>
                <a:lnTo>
                  <a:pt x="288870" y="217170"/>
                </a:lnTo>
                <a:lnTo>
                  <a:pt x="266913" y="212090"/>
                </a:lnTo>
                <a:close/>
              </a:path>
              <a:path w="1026794" h="721360">
                <a:moveTo>
                  <a:pt x="884391" y="212090"/>
                </a:moveTo>
                <a:lnTo>
                  <a:pt x="758270" y="212090"/>
                </a:lnTo>
                <a:lnTo>
                  <a:pt x="737141" y="218440"/>
                </a:lnTo>
                <a:lnTo>
                  <a:pt x="717949" y="224790"/>
                </a:lnTo>
                <a:lnTo>
                  <a:pt x="700967" y="233680"/>
                </a:lnTo>
                <a:lnTo>
                  <a:pt x="686471" y="243840"/>
                </a:lnTo>
                <a:lnTo>
                  <a:pt x="686733" y="247650"/>
                </a:lnTo>
                <a:lnTo>
                  <a:pt x="687068" y="251460"/>
                </a:lnTo>
                <a:lnTo>
                  <a:pt x="687068" y="255270"/>
                </a:lnTo>
                <a:lnTo>
                  <a:pt x="680282" y="303530"/>
                </a:lnTo>
                <a:lnTo>
                  <a:pt x="667236" y="335280"/>
                </a:lnTo>
                <a:lnTo>
                  <a:pt x="687033" y="349250"/>
                </a:lnTo>
                <a:lnTo>
                  <a:pt x="717503" y="379730"/>
                </a:lnTo>
                <a:lnTo>
                  <a:pt x="741449" y="430530"/>
                </a:lnTo>
                <a:lnTo>
                  <a:pt x="753445" y="471170"/>
                </a:lnTo>
                <a:lnTo>
                  <a:pt x="763655" y="513080"/>
                </a:lnTo>
                <a:lnTo>
                  <a:pt x="771997" y="553720"/>
                </a:lnTo>
                <a:lnTo>
                  <a:pt x="796411" y="556260"/>
                </a:lnTo>
                <a:lnTo>
                  <a:pt x="808966" y="556260"/>
                </a:lnTo>
                <a:lnTo>
                  <a:pt x="821776" y="557530"/>
                </a:lnTo>
                <a:lnTo>
                  <a:pt x="886596" y="552450"/>
                </a:lnTo>
                <a:lnTo>
                  <a:pt x="942719" y="538480"/>
                </a:lnTo>
                <a:lnTo>
                  <a:pt x="986865" y="518160"/>
                </a:lnTo>
                <a:lnTo>
                  <a:pt x="1015756" y="491490"/>
                </a:lnTo>
                <a:lnTo>
                  <a:pt x="1026115" y="461010"/>
                </a:lnTo>
                <a:lnTo>
                  <a:pt x="1026115" y="455930"/>
                </a:lnTo>
                <a:lnTo>
                  <a:pt x="1026261" y="454660"/>
                </a:lnTo>
                <a:lnTo>
                  <a:pt x="1025057" y="447040"/>
                </a:lnTo>
                <a:lnTo>
                  <a:pt x="1021616" y="426720"/>
                </a:lnTo>
                <a:lnTo>
                  <a:pt x="1020157" y="419100"/>
                </a:lnTo>
                <a:lnTo>
                  <a:pt x="1013008" y="381000"/>
                </a:lnTo>
                <a:lnTo>
                  <a:pt x="1003740" y="341630"/>
                </a:lnTo>
                <a:lnTo>
                  <a:pt x="992667" y="302260"/>
                </a:lnTo>
                <a:lnTo>
                  <a:pt x="966772" y="251460"/>
                </a:lnTo>
                <a:lnTo>
                  <a:pt x="917710" y="222250"/>
                </a:lnTo>
                <a:lnTo>
                  <a:pt x="884391" y="212090"/>
                </a:lnTo>
                <a:close/>
              </a:path>
              <a:path w="1026794" h="721360">
                <a:moveTo>
                  <a:pt x="513418" y="134620"/>
                </a:moveTo>
                <a:lnTo>
                  <a:pt x="466303" y="143510"/>
                </a:lnTo>
                <a:lnTo>
                  <a:pt x="427812" y="170180"/>
                </a:lnTo>
                <a:lnTo>
                  <a:pt x="401854" y="208280"/>
                </a:lnTo>
                <a:lnTo>
                  <a:pt x="392333" y="255270"/>
                </a:lnTo>
                <a:lnTo>
                  <a:pt x="392663" y="264160"/>
                </a:lnTo>
                <a:lnTo>
                  <a:pt x="404937" y="308610"/>
                </a:lnTo>
                <a:lnTo>
                  <a:pt x="429398" y="341630"/>
                </a:lnTo>
                <a:lnTo>
                  <a:pt x="445473" y="355600"/>
                </a:lnTo>
                <a:lnTo>
                  <a:pt x="446583" y="355600"/>
                </a:lnTo>
                <a:lnTo>
                  <a:pt x="447525" y="356870"/>
                </a:lnTo>
                <a:lnTo>
                  <a:pt x="448719" y="358140"/>
                </a:lnTo>
                <a:lnTo>
                  <a:pt x="578223" y="358140"/>
                </a:lnTo>
                <a:lnTo>
                  <a:pt x="579448" y="356870"/>
                </a:lnTo>
                <a:lnTo>
                  <a:pt x="580097" y="356870"/>
                </a:lnTo>
                <a:lnTo>
                  <a:pt x="610864" y="326390"/>
                </a:lnTo>
                <a:lnTo>
                  <a:pt x="629813" y="288290"/>
                </a:lnTo>
                <a:lnTo>
                  <a:pt x="634567" y="255270"/>
                </a:lnTo>
                <a:lnTo>
                  <a:pt x="625045" y="208280"/>
                </a:lnTo>
                <a:lnTo>
                  <a:pt x="599079" y="170180"/>
                </a:lnTo>
                <a:lnTo>
                  <a:pt x="560571" y="143510"/>
                </a:lnTo>
                <a:lnTo>
                  <a:pt x="513418" y="134620"/>
                </a:lnTo>
                <a:close/>
              </a:path>
              <a:path w="1026794" h="721360">
                <a:moveTo>
                  <a:pt x="204663" y="0"/>
                </a:moveTo>
                <a:lnTo>
                  <a:pt x="159999" y="8890"/>
                </a:lnTo>
                <a:lnTo>
                  <a:pt x="123513" y="33020"/>
                </a:lnTo>
                <a:lnTo>
                  <a:pt x="98906" y="69850"/>
                </a:lnTo>
                <a:lnTo>
                  <a:pt x="89882" y="114300"/>
                </a:lnTo>
                <a:lnTo>
                  <a:pt x="90193" y="123190"/>
                </a:lnTo>
                <a:lnTo>
                  <a:pt x="101824" y="165100"/>
                </a:lnTo>
                <a:lnTo>
                  <a:pt x="125014" y="196850"/>
                </a:lnTo>
                <a:lnTo>
                  <a:pt x="140247" y="209550"/>
                </a:lnTo>
                <a:lnTo>
                  <a:pt x="141304" y="209550"/>
                </a:lnTo>
                <a:lnTo>
                  <a:pt x="142194" y="210820"/>
                </a:lnTo>
                <a:lnTo>
                  <a:pt x="143325" y="212090"/>
                </a:lnTo>
                <a:lnTo>
                  <a:pt x="266107" y="212090"/>
                </a:lnTo>
                <a:lnTo>
                  <a:pt x="267258" y="210820"/>
                </a:lnTo>
                <a:lnTo>
                  <a:pt x="267876" y="210820"/>
                </a:lnTo>
                <a:lnTo>
                  <a:pt x="297044" y="182880"/>
                </a:lnTo>
                <a:lnTo>
                  <a:pt x="315006" y="146050"/>
                </a:lnTo>
                <a:lnTo>
                  <a:pt x="319508" y="114300"/>
                </a:lnTo>
                <a:lnTo>
                  <a:pt x="310482" y="69850"/>
                </a:lnTo>
                <a:lnTo>
                  <a:pt x="285869" y="33020"/>
                </a:lnTo>
                <a:lnTo>
                  <a:pt x="249364" y="8890"/>
                </a:lnTo>
                <a:lnTo>
                  <a:pt x="204663" y="0"/>
                </a:lnTo>
                <a:close/>
              </a:path>
              <a:path w="1026794" h="721360">
                <a:moveTo>
                  <a:pt x="821776" y="0"/>
                </a:moveTo>
                <a:lnTo>
                  <a:pt x="777105" y="8890"/>
                </a:lnTo>
                <a:lnTo>
                  <a:pt x="740616" y="33020"/>
                </a:lnTo>
                <a:lnTo>
                  <a:pt x="716008" y="69850"/>
                </a:lnTo>
                <a:lnTo>
                  <a:pt x="706983" y="114300"/>
                </a:lnTo>
                <a:lnTo>
                  <a:pt x="707296" y="123190"/>
                </a:lnTo>
                <a:lnTo>
                  <a:pt x="718935" y="165100"/>
                </a:lnTo>
                <a:lnTo>
                  <a:pt x="742121" y="196850"/>
                </a:lnTo>
                <a:lnTo>
                  <a:pt x="757359" y="209550"/>
                </a:lnTo>
                <a:lnTo>
                  <a:pt x="758406" y="209550"/>
                </a:lnTo>
                <a:lnTo>
                  <a:pt x="759296" y="210820"/>
                </a:lnTo>
                <a:lnTo>
                  <a:pt x="760427" y="212090"/>
                </a:lnTo>
                <a:lnTo>
                  <a:pt x="883208" y="212090"/>
                </a:lnTo>
                <a:lnTo>
                  <a:pt x="883784" y="210820"/>
                </a:lnTo>
                <a:lnTo>
                  <a:pt x="884978" y="210820"/>
                </a:lnTo>
                <a:lnTo>
                  <a:pt x="914150" y="182880"/>
                </a:lnTo>
                <a:lnTo>
                  <a:pt x="932107" y="146050"/>
                </a:lnTo>
                <a:lnTo>
                  <a:pt x="936620" y="114300"/>
                </a:lnTo>
                <a:lnTo>
                  <a:pt x="927594" y="69850"/>
                </a:lnTo>
                <a:lnTo>
                  <a:pt x="902981" y="33020"/>
                </a:lnTo>
                <a:lnTo>
                  <a:pt x="866476" y="8890"/>
                </a:lnTo>
                <a:lnTo>
                  <a:pt x="821776" y="0"/>
                </a:lnTo>
                <a:close/>
              </a:path>
            </a:pathLst>
          </a:custGeom>
          <a:solidFill>
            <a:srgbClr val="FFFFFF"/>
          </a:solidFill>
        </p:spPr>
        <p:txBody>
          <a:bodyPr wrap="square" lIns="0" tIns="0" rIns="0" bIns="0" rtlCol="0"/>
          <a:lstStyle/>
          <a:p>
            <a:pPr defTabSz="554401"/>
            <a:endParaRPr sz="1091">
              <a:solidFill>
                <a:prstClr val="black"/>
              </a:solidFill>
              <a:latin typeface="Calibri"/>
            </a:endParaRPr>
          </a:p>
        </p:txBody>
      </p:sp>
      <p:sp>
        <p:nvSpPr>
          <p:cNvPr id="119" name="object 119"/>
          <p:cNvSpPr/>
          <p:nvPr/>
        </p:nvSpPr>
        <p:spPr>
          <a:xfrm>
            <a:off x="3505775" y="3350344"/>
            <a:ext cx="344567" cy="685285"/>
          </a:xfrm>
          <a:custGeom>
            <a:avLst/>
            <a:gdLst/>
            <a:ahLst/>
            <a:cxnLst/>
            <a:rect l="l" t="t" r="r" b="b"/>
            <a:pathLst>
              <a:path w="568325" h="1130300">
                <a:moveTo>
                  <a:pt x="5853" y="0"/>
                </a:moveTo>
                <a:lnTo>
                  <a:pt x="0" y="1130164"/>
                </a:lnTo>
                <a:lnTo>
                  <a:pt x="568003" y="562160"/>
                </a:lnTo>
                <a:lnTo>
                  <a:pt x="5853" y="0"/>
                </a:lnTo>
                <a:close/>
              </a:path>
            </a:pathLst>
          </a:custGeom>
          <a:solidFill>
            <a:srgbClr val="D3202C"/>
          </a:solidFill>
        </p:spPr>
        <p:txBody>
          <a:bodyPr wrap="square" lIns="0" tIns="0" rIns="0" bIns="0" rtlCol="0"/>
          <a:lstStyle/>
          <a:p>
            <a:pPr defTabSz="554401"/>
            <a:endParaRPr sz="1091">
              <a:solidFill>
                <a:prstClr val="black"/>
              </a:solidFill>
              <a:latin typeface="Calibri"/>
            </a:endParaRPr>
          </a:p>
        </p:txBody>
      </p:sp>
      <p:sp>
        <p:nvSpPr>
          <p:cNvPr id="120" name="object 120"/>
          <p:cNvSpPr/>
          <p:nvPr/>
        </p:nvSpPr>
        <p:spPr>
          <a:xfrm>
            <a:off x="5912294" y="3338788"/>
            <a:ext cx="344567" cy="685285"/>
          </a:xfrm>
          <a:custGeom>
            <a:avLst/>
            <a:gdLst/>
            <a:ahLst/>
            <a:cxnLst/>
            <a:rect l="l" t="t" r="r" b="b"/>
            <a:pathLst>
              <a:path w="568325" h="1130300">
                <a:moveTo>
                  <a:pt x="5853" y="0"/>
                </a:moveTo>
                <a:lnTo>
                  <a:pt x="0" y="1130164"/>
                </a:lnTo>
                <a:lnTo>
                  <a:pt x="568003" y="562160"/>
                </a:lnTo>
                <a:lnTo>
                  <a:pt x="5853" y="0"/>
                </a:lnTo>
                <a:close/>
              </a:path>
            </a:pathLst>
          </a:custGeom>
          <a:solidFill>
            <a:srgbClr val="3EA5D2"/>
          </a:solidFill>
        </p:spPr>
        <p:txBody>
          <a:bodyPr wrap="square" lIns="0" tIns="0" rIns="0" bIns="0" rtlCol="0"/>
          <a:lstStyle/>
          <a:p>
            <a:pPr defTabSz="554401"/>
            <a:endParaRPr sz="1091">
              <a:solidFill>
                <a:prstClr val="black"/>
              </a:solidFill>
              <a:latin typeface="Calibri"/>
            </a:endParaRPr>
          </a:p>
        </p:txBody>
      </p:sp>
      <p:sp>
        <p:nvSpPr>
          <p:cNvPr id="121" name="object 121"/>
          <p:cNvSpPr/>
          <p:nvPr/>
        </p:nvSpPr>
        <p:spPr>
          <a:xfrm>
            <a:off x="8314672" y="3338788"/>
            <a:ext cx="344567" cy="685285"/>
          </a:xfrm>
          <a:custGeom>
            <a:avLst/>
            <a:gdLst/>
            <a:ahLst/>
            <a:cxnLst/>
            <a:rect l="l" t="t" r="r" b="b"/>
            <a:pathLst>
              <a:path w="568325" h="1130300">
                <a:moveTo>
                  <a:pt x="5853" y="0"/>
                </a:moveTo>
                <a:lnTo>
                  <a:pt x="0" y="1130164"/>
                </a:lnTo>
                <a:lnTo>
                  <a:pt x="568003" y="562160"/>
                </a:lnTo>
                <a:lnTo>
                  <a:pt x="5853" y="0"/>
                </a:lnTo>
                <a:close/>
              </a:path>
            </a:pathLst>
          </a:custGeom>
          <a:solidFill>
            <a:srgbClr val="A9A8A7"/>
          </a:solidFill>
        </p:spPr>
        <p:txBody>
          <a:bodyPr wrap="square" lIns="0" tIns="0" rIns="0" bIns="0" rtlCol="0"/>
          <a:lstStyle/>
          <a:p>
            <a:pPr defTabSz="554401"/>
            <a:endParaRPr sz="1091">
              <a:solidFill>
                <a:prstClr val="black"/>
              </a:solidFill>
              <a:latin typeface="Calibri"/>
            </a:endParaRPr>
          </a:p>
        </p:txBody>
      </p:sp>
      <p:sp>
        <p:nvSpPr>
          <p:cNvPr id="122" name="object 122"/>
          <p:cNvSpPr/>
          <p:nvPr/>
        </p:nvSpPr>
        <p:spPr>
          <a:xfrm>
            <a:off x="-1" y="5485623"/>
            <a:ext cx="12188825" cy="1371339"/>
          </a:xfrm>
          <a:custGeom>
            <a:avLst/>
            <a:gdLst/>
            <a:ahLst/>
            <a:cxnLst/>
            <a:rect l="l" t="t" r="r" b="b"/>
            <a:pathLst>
              <a:path w="20104100" h="2261870">
                <a:moveTo>
                  <a:pt x="17841287" y="0"/>
                </a:moveTo>
                <a:lnTo>
                  <a:pt x="0" y="0"/>
                </a:lnTo>
                <a:lnTo>
                  <a:pt x="0" y="2261711"/>
                </a:lnTo>
                <a:lnTo>
                  <a:pt x="20104097" y="2261648"/>
                </a:lnTo>
                <a:lnTo>
                  <a:pt x="17841287" y="0"/>
                </a:lnTo>
                <a:close/>
              </a:path>
            </a:pathLst>
          </a:custGeom>
          <a:solidFill>
            <a:srgbClr val="000000"/>
          </a:solidFill>
        </p:spPr>
        <p:txBody>
          <a:bodyPr wrap="square" lIns="0" tIns="0" rIns="0" bIns="0" rtlCol="0"/>
          <a:lstStyle/>
          <a:p>
            <a:pPr defTabSz="554401"/>
            <a:endParaRPr sz="1091">
              <a:solidFill>
                <a:prstClr val="black"/>
              </a:solidFill>
              <a:latin typeface="Calibri"/>
            </a:endParaRPr>
          </a:p>
        </p:txBody>
      </p:sp>
      <p:sp>
        <p:nvSpPr>
          <p:cNvPr id="127" name="object 127"/>
          <p:cNvSpPr/>
          <p:nvPr/>
        </p:nvSpPr>
        <p:spPr>
          <a:xfrm>
            <a:off x="457022" y="5943967"/>
            <a:ext cx="2279149" cy="456985"/>
          </a:xfrm>
          <a:custGeom>
            <a:avLst/>
            <a:gdLst/>
            <a:ahLst/>
            <a:cxnLst/>
            <a:rect l="l" t="t" r="r" b="b"/>
            <a:pathLst>
              <a:path w="3759200" h="753745">
                <a:moveTo>
                  <a:pt x="1518634" y="611929"/>
                </a:moveTo>
                <a:lnTo>
                  <a:pt x="1486949" y="611929"/>
                </a:lnTo>
                <a:lnTo>
                  <a:pt x="1486949" y="719789"/>
                </a:lnTo>
                <a:lnTo>
                  <a:pt x="1520875" y="753725"/>
                </a:lnTo>
                <a:lnTo>
                  <a:pt x="1576182" y="738700"/>
                </a:lnTo>
                <a:lnTo>
                  <a:pt x="1607877" y="738700"/>
                </a:lnTo>
                <a:lnTo>
                  <a:pt x="1607877" y="722574"/>
                </a:lnTo>
                <a:lnTo>
                  <a:pt x="1533094" y="722574"/>
                </a:lnTo>
                <a:lnTo>
                  <a:pt x="1518634" y="708125"/>
                </a:lnTo>
                <a:lnTo>
                  <a:pt x="1518634" y="611929"/>
                </a:lnTo>
                <a:close/>
              </a:path>
              <a:path w="3759200" h="753745">
                <a:moveTo>
                  <a:pt x="1607877" y="738700"/>
                </a:moveTo>
                <a:lnTo>
                  <a:pt x="1576182" y="738700"/>
                </a:lnTo>
                <a:lnTo>
                  <a:pt x="1576182" y="750950"/>
                </a:lnTo>
                <a:lnTo>
                  <a:pt x="1607877" y="750950"/>
                </a:lnTo>
                <a:lnTo>
                  <a:pt x="1607877" y="738700"/>
                </a:lnTo>
                <a:close/>
              </a:path>
              <a:path w="3759200" h="753745">
                <a:moveTo>
                  <a:pt x="1607877" y="611929"/>
                </a:moveTo>
                <a:lnTo>
                  <a:pt x="1576182" y="611929"/>
                </a:lnTo>
                <a:lnTo>
                  <a:pt x="1576182" y="710899"/>
                </a:lnTo>
                <a:lnTo>
                  <a:pt x="1533094" y="722574"/>
                </a:lnTo>
                <a:lnTo>
                  <a:pt x="1607877" y="722574"/>
                </a:lnTo>
                <a:lnTo>
                  <a:pt x="1607877" y="611929"/>
                </a:lnTo>
                <a:close/>
              </a:path>
              <a:path w="3759200" h="753745">
                <a:moveTo>
                  <a:pt x="1667111" y="611949"/>
                </a:moveTo>
                <a:lnTo>
                  <a:pt x="1635416" y="611949"/>
                </a:lnTo>
                <a:lnTo>
                  <a:pt x="1635416" y="750950"/>
                </a:lnTo>
                <a:lnTo>
                  <a:pt x="1667111" y="750950"/>
                </a:lnTo>
                <a:lnTo>
                  <a:pt x="1667111" y="611949"/>
                </a:lnTo>
                <a:close/>
              </a:path>
              <a:path w="3759200" h="753745">
                <a:moveTo>
                  <a:pt x="1953971" y="611929"/>
                </a:moveTo>
                <a:lnTo>
                  <a:pt x="1921459" y="611929"/>
                </a:lnTo>
                <a:lnTo>
                  <a:pt x="1946192" y="750950"/>
                </a:lnTo>
                <a:lnTo>
                  <a:pt x="1994578" y="750950"/>
                </a:lnTo>
                <a:lnTo>
                  <a:pt x="2001305" y="719789"/>
                </a:lnTo>
                <a:lnTo>
                  <a:pt x="1971782" y="719789"/>
                </a:lnTo>
                <a:lnTo>
                  <a:pt x="1953971" y="611929"/>
                </a:lnTo>
                <a:close/>
              </a:path>
              <a:path w="3759200" h="753745">
                <a:moveTo>
                  <a:pt x="2047201" y="642786"/>
                </a:moveTo>
                <a:lnTo>
                  <a:pt x="2019048" y="642786"/>
                </a:lnTo>
                <a:lnTo>
                  <a:pt x="2042388" y="750950"/>
                </a:lnTo>
                <a:lnTo>
                  <a:pt x="2090753" y="750950"/>
                </a:lnTo>
                <a:lnTo>
                  <a:pt x="2096296" y="719789"/>
                </a:lnTo>
                <a:lnTo>
                  <a:pt x="2064073" y="719789"/>
                </a:lnTo>
                <a:lnTo>
                  <a:pt x="2047201" y="642786"/>
                </a:lnTo>
                <a:close/>
              </a:path>
              <a:path w="3759200" h="753745">
                <a:moveTo>
                  <a:pt x="2040440" y="611929"/>
                </a:moveTo>
                <a:lnTo>
                  <a:pt x="1996515" y="611929"/>
                </a:lnTo>
                <a:lnTo>
                  <a:pt x="1972882" y="719789"/>
                </a:lnTo>
                <a:lnTo>
                  <a:pt x="2001305" y="719789"/>
                </a:lnTo>
                <a:lnTo>
                  <a:pt x="2017928" y="642786"/>
                </a:lnTo>
                <a:lnTo>
                  <a:pt x="2047201" y="642786"/>
                </a:lnTo>
                <a:lnTo>
                  <a:pt x="2040440" y="611929"/>
                </a:lnTo>
                <a:close/>
              </a:path>
              <a:path w="3759200" h="753745">
                <a:moveTo>
                  <a:pt x="2115485" y="611929"/>
                </a:moveTo>
                <a:lnTo>
                  <a:pt x="2082983" y="611929"/>
                </a:lnTo>
                <a:lnTo>
                  <a:pt x="2065193" y="719789"/>
                </a:lnTo>
                <a:lnTo>
                  <a:pt x="2096296" y="719789"/>
                </a:lnTo>
                <a:lnTo>
                  <a:pt x="2115485" y="611929"/>
                </a:lnTo>
                <a:close/>
              </a:path>
              <a:path w="3759200" h="753745">
                <a:moveTo>
                  <a:pt x="2170268" y="611949"/>
                </a:moveTo>
                <a:lnTo>
                  <a:pt x="2138573" y="611949"/>
                </a:lnTo>
                <a:lnTo>
                  <a:pt x="2138573" y="750950"/>
                </a:lnTo>
                <a:lnTo>
                  <a:pt x="2170268" y="750950"/>
                </a:lnTo>
                <a:lnTo>
                  <a:pt x="2170268" y="611949"/>
                </a:lnTo>
                <a:close/>
              </a:path>
              <a:path w="3759200" h="753745">
                <a:moveTo>
                  <a:pt x="1801086" y="640566"/>
                </a:moveTo>
                <a:lnTo>
                  <a:pt x="1769370" y="640566"/>
                </a:lnTo>
                <a:lnTo>
                  <a:pt x="1769370" y="726197"/>
                </a:lnTo>
                <a:lnTo>
                  <a:pt x="1794123" y="750950"/>
                </a:lnTo>
                <a:lnTo>
                  <a:pt x="1831378" y="750950"/>
                </a:lnTo>
                <a:lnTo>
                  <a:pt x="1831378" y="722313"/>
                </a:lnTo>
                <a:lnTo>
                  <a:pt x="1809431" y="722313"/>
                </a:lnTo>
                <a:lnTo>
                  <a:pt x="1801086" y="713967"/>
                </a:lnTo>
                <a:lnTo>
                  <a:pt x="1801086" y="640566"/>
                </a:lnTo>
                <a:close/>
              </a:path>
              <a:path w="3759200" h="753745">
                <a:moveTo>
                  <a:pt x="1836928" y="611929"/>
                </a:moveTo>
                <a:lnTo>
                  <a:pt x="1747140" y="611929"/>
                </a:lnTo>
                <a:lnTo>
                  <a:pt x="1747140" y="640566"/>
                </a:lnTo>
                <a:lnTo>
                  <a:pt x="1836928" y="640566"/>
                </a:lnTo>
                <a:lnTo>
                  <a:pt x="1836928" y="611929"/>
                </a:lnTo>
                <a:close/>
              </a:path>
              <a:path w="3759200" h="753745">
                <a:moveTo>
                  <a:pt x="1801086" y="581354"/>
                </a:moveTo>
                <a:lnTo>
                  <a:pt x="1769370" y="581354"/>
                </a:lnTo>
                <a:lnTo>
                  <a:pt x="1769370" y="611929"/>
                </a:lnTo>
                <a:lnTo>
                  <a:pt x="1801086" y="611929"/>
                </a:lnTo>
                <a:lnTo>
                  <a:pt x="1801086" y="581354"/>
                </a:lnTo>
                <a:close/>
              </a:path>
              <a:path w="3759200" h="753745">
                <a:moveTo>
                  <a:pt x="2244769" y="640566"/>
                </a:moveTo>
                <a:lnTo>
                  <a:pt x="2213073" y="640566"/>
                </a:lnTo>
                <a:lnTo>
                  <a:pt x="2213073" y="726197"/>
                </a:lnTo>
                <a:lnTo>
                  <a:pt x="2237816" y="750950"/>
                </a:lnTo>
                <a:lnTo>
                  <a:pt x="2275072" y="750950"/>
                </a:lnTo>
                <a:lnTo>
                  <a:pt x="2275072" y="722313"/>
                </a:lnTo>
                <a:lnTo>
                  <a:pt x="2253093" y="722313"/>
                </a:lnTo>
                <a:lnTo>
                  <a:pt x="2244769" y="713967"/>
                </a:lnTo>
                <a:lnTo>
                  <a:pt x="2244769" y="640566"/>
                </a:lnTo>
                <a:close/>
              </a:path>
              <a:path w="3759200" h="753745">
                <a:moveTo>
                  <a:pt x="2280632" y="611929"/>
                </a:moveTo>
                <a:lnTo>
                  <a:pt x="2190823" y="611929"/>
                </a:lnTo>
                <a:lnTo>
                  <a:pt x="2190823" y="640566"/>
                </a:lnTo>
                <a:lnTo>
                  <a:pt x="2280632" y="640566"/>
                </a:lnTo>
                <a:lnTo>
                  <a:pt x="2280632" y="611929"/>
                </a:lnTo>
                <a:close/>
              </a:path>
              <a:path w="3759200" h="753745">
                <a:moveTo>
                  <a:pt x="2244769" y="581354"/>
                </a:moveTo>
                <a:lnTo>
                  <a:pt x="2213073" y="581354"/>
                </a:lnTo>
                <a:lnTo>
                  <a:pt x="2213073" y="611929"/>
                </a:lnTo>
                <a:lnTo>
                  <a:pt x="2244769" y="611929"/>
                </a:lnTo>
                <a:lnTo>
                  <a:pt x="2244769" y="581354"/>
                </a:lnTo>
                <a:close/>
              </a:path>
              <a:path w="3759200" h="753745">
                <a:moveTo>
                  <a:pt x="1425799" y="561899"/>
                </a:moveTo>
                <a:lnTo>
                  <a:pt x="1323205" y="561899"/>
                </a:lnTo>
                <a:lnTo>
                  <a:pt x="1323205" y="750950"/>
                </a:lnTo>
                <a:lnTo>
                  <a:pt x="1428019" y="750950"/>
                </a:lnTo>
                <a:lnTo>
                  <a:pt x="1456639" y="722313"/>
                </a:lnTo>
                <a:lnTo>
                  <a:pt x="1354901" y="722313"/>
                </a:lnTo>
                <a:lnTo>
                  <a:pt x="1354901" y="667822"/>
                </a:lnTo>
                <a:lnTo>
                  <a:pt x="1453986" y="667822"/>
                </a:lnTo>
                <a:lnTo>
                  <a:pt x="1438584" y="652252"/>
                </a:lnTo>
                <a:lnTo>
                  <a:pt x="1451652" y="639184"/>
                </a:lnTo>
                <a:lnTo>
                  <a:pt x="1354901" y="639184"/>
                </a:lnTo>
                <a:lnTo>
                  <a:pt x="1354901" y="590536"/>
                </a:lnTo>
                <a:lnTo>
                  <a:pt x="1454437" y="590536"/>
                </a:lnTo>
                <a:lnTo>
                  <a:pt x="1425799" y="561899"/>
                </a:lnTo>
                <a:close/>
              </a:path>
              <a:path w="3759200" h="753745">
                <a:moveTo>
                  <a:pt x="1453986" y="667822"/>
                </a:moveTo>
                <a:lnTo>
                  <a:pt x="1413831" y="667822"/>
                </a:lnTo>
                <a:lnTo>
                  <a:pt x="1430804" y="684774"/>
                </a:lnTo>
                <a:lnTo>
                  <a:pt x="1430804" y="705067"/>
                </a:lnTo>
                <a:lnTo>
                  <a:pt x="1413831" y="722313"/>
                </a:lnTo>
                <a:lnTo>
                  <a:pt x="1456639" y="722313"/>
                </a:lnTo>
                <a:lnTo>
                  <a:pt x="1462499" y="716449"/>
                </a:lnTo>
                <a:lnTo>
                  <a:pt x="1462499" y="676429"/>
                </a:lnTo>
                <a:lnTo>
                  <a:pt x="1453986" y="667822"/>
                </a:lnTo>
                <a:close/>
              </a:path>
              <a:path w="3759200" h="753745">
                <a:moveTo>
                  <a:pt x="1454437" y="590536"/>
                </a:moveTo>
                <a:lnTo>
                  <a:pt x="1411894" y="590536"/>
                </a:lnTo>
                <a:lnTo>
                  <a:pt x="1424961" y="603866"/>
                </a:lnTo>
                <a:lnTo>
                  <a:pt x="1424961" y="626117"/>
                </a:lnTo>
                <a:lnTo>
                  <a:pt x="1411894" y="639184"/>
                </a:lnTo>
                <a:lnTo>
                  <a:pt x="1451652" y="639184"/>
                </a:lnTo>
                <a:lnTo>
                  <a:pt x="1456657" y="634179"/>
                </a:lnTo>
                <a:lnTo>
                  <a:pt x="1456657" y="592756"/>
                </a:lnTo>
                <a:lnTo>
                  <a:pt x="1454437" y="590536"/>
                </a:lnTo>
                <a:close/>
              </a:path>
              <a:path w="3759200" h="753745">
                <a:moveTo>
                  <a:pt x="2616161" y="561899"/>
                </a:moveTo>
                <a:lnTo>
                  <a:pt x="2565576" y="561899"/>
                </a:lnTo>
                <a:lnTo>
                  <a:pt x="2506897" y="750950"/>
                </a:lnTo>
                <a:lnTo>
                  <a:pt x="2539420" y="750950"/>
                </a:lnTo>
                <a:lnTo>
                  <a:pt x="2553063" y="707025"/>
                </a:lnTo>
                <a:lnTo>
                  <a:pt x="2661198" y="707025"/>
                </a:lnTo>
                <a:lnTo>
                  <a:pt x="2652570" y="679225"/>
                </a:lnTo>
                <a:lnTo>
                  <a:pt x="2561408" y="679225"/>
                </a:lnTo>
                <a:lnTo>
                  <a:pt x="2589209" y="590536"/>
                </a:lnTo>
                <a:lnTo>
                  <a:pt x="2625048" y="590536"/>
                </a:lnTo>
                <a:lnTo>
                  <a:pt x="2616161" y="561899"/>
                </a:lnTo>
                <a:close/>
              </a:path>
              <a:path w="3759200" h="753745">
                <a:moveTo>
                  <a:pt x="2661198" y="707025"/>
                </a:moveTo>
                <a:lnTo>
                  <a:pt x="2628684" y="707025"/>
                </a:lnTo>
                <a:lnTo>
                  <a:pt x="2642296" y="750950"/>
                </a:lnTo>
                <a:lnTo>
                  <a:pt x="2674829" y="750950"/>
                </a:lnTo>
                <a:lnTo>
                  <a:pt x="2661198" y="707025"/>
                </a:lnTo>
                <a:close/>
              </a:path>
              <a:path w="3759200" h="753745">
                <a:moveTo>
                  <a:pt x="2754314" y="590536"/>
                </a:moveTo>
                <a:lnTo>
                  <a:pt x="2722639" y="590536"/>
                </a:lnTo>
                <a:lnTo>
                  <a:pt x="2722639" y="750950"/>
                </a:lnTo>
                <a:lnTo>
                  <a:pt x="2754314" y="750950"/>
                </a:lnTo>
                <a:lnTo>
                  <a:pt x="2754314" y="590536"/>
                </a:lnTo>
                <a:close/>
              </a:path>
              <a:path w="3759200" h="753745">
                <a:moveTo>
                  <a:pt x="2625048" y="590536"/>
                </a:moveTo>
                <a:lnTo>
                  <a:pt x="2592528" y="590536"/>
                </a:lnTo>
                <a:lnTo>
                  <a:pt x="2620339" y="679225"/>
                </a:lnTo>
                <a:lnTo>
                  <a:pt x="2652570" y="679225"/>
                </a:lnTo>
                <a:lnTo>
                  <a:pt x="2625048" y="590536"/>
                </a:lnTo>
                <a:close/>
              </a:path>
              <a:path w="3759200" h="753745">
                <a:moveTo>
                  <a:pt x="2812427" y="561899"/>
                </a:moveTo>
                <a:lnTo>
                  <a:pt x="2664243" y="561899"/>
                </a:lnTo>
                <a:lnTo>
                  <a:pt x="2664243" y="590536"/>
                </a:lnTo>
                <a:lnTo>
                  <a:pt x="2812427" y="590536"/>
                </a:lnTo>
                <a:lnTo>
                  <a:pt x="2812427" y="561899"/>
                </a:lnTo>
                <a:close/>
              </a:path>
              <a:path w="3759200" h="753745">
                <a:moveTo>
                  <a:pt x="2920570" y="561899"/>
                </a:moveTo>
                <a:lnTo>
                  <a:pt x="2859420" y="561899"/>
                </a:lnTo>
                <a:lnTo>
                  <a:pt x="2833264" y="587751"/>
                </a:lnTo>
                <a:lnTo>
                  <a:pt x="2833264" y="620274"/>
                </a:lnTo>
                <a:lnTo>
                  <a:pt x="2858017" y="645310"/>
                </a:lnTo>
                <a:lnTo>
                  <a:pt x="2827442" y="663079"/>
                </a:lnTo>
                <a:lnTo>
                  <a:pt x="2827442" y="720072"/>
                </a:lnTo>
                <a:lnTo>
                  <a:pt x="2858300" y="750950"/>
                </a:lnTo>
                <a:lnTo>
                  <a:pt x="2914183" y="750950"/>
                </a:lnTo>
                <a:lnTo>
                  <a:pt x="2938915" y="726490"/>
                </a:lnTo>
                <a:lnTo>
                  <a:pt x="2981185" y="726490"/>
                </a:lnTo>
                <a:lnTo>
                  <a:pt x="2977006" y="722313"/>
                </a:lnTo>
                <a:lnTo>
                  <a:pt x="2872467" y="722313"/>
                </a:lnTo>
                <a:lnTo>
                  <a:pt x="2859138" y="708962"/>
                </a:lnTo>
                <a:lnTo>
                  <a:pt x="2859138" y="678387"/>
                </a:lnTo>
                <a:lnTo>
                  <a:pt x="2879147" y="666702"/>
                </a:lnTo>
                <a:lnTo>
                  <a:pt x="2921681" y="666702"/>
                </a:lnTo>
                <a:lnTo>
                  <a:pt x="2906120" y="651132"/>
                </a:lnTo>
                <a:lnTo>
                  <a:pt x="2942591" y="630001"/>
                </a:lnTo>
                <a:lnTo>
                  <a:pt x="2884990" y="630001"/>
                </a:lnTo>
                <a:lnTo>
                  <a:pt x="2864959" y="609709"/>
                </a:lnTo>
                <a:lnTo>
                  <a:pt x="2864959" y="599981"/>
                </a:lnTo>
                <a:lnTo>
                  <a:pt x="2874425" y="590536"/>
                </a:lnTo>
                <a:lnTo>
                  <a:pt x="2946423" y="590536"/>
                </a:lnTo>
                <a:lnTo>
                  <a:pt x="2946423" y="587751"/>
                </a:lnTo>
                <a:lnTo>
                  <a:pt x="2920570" y="561899"/>
                </a:lnTo>
                <a:close/>
              </a:path>
              <a:path w="3759200" h="753745">
                <a:moveTo>
                  <a:pt x="2981185" y="726490"/>
                </a:moveTo>
                <a:lnTo>
                  <a:pt x="2938915" y="726490"/>
                </a:lnTo>
                <a:lnTo>
                  <a:pt x="2963375" y="750950"/>
                </a:lnTo>
                <a:lnTo>
                  <a:pt x="3005657" y="750950"/>
                </a:lnTo>
                <a:lnTo>
                  <a:pt x="2981185" y="726490"/>
                </a:lnTo>
                <a:close/>
              </a:path>
              <a:path w="3759200" h="753745">
                <a:moveTo>
                  <a:pt x="3095727" y="590536"/>
                </a:moveTo>
                <a:lnTo>
                  <a:pt x="3064011" y="590536"/>
                </a:lnTo>
                <a:lnTo>
                  <a:pt x="3064011" y="750950"/>
                </a:lnTo>
                <a:lnTo>
                  <a:pt x="3095727" y="750950"/>
                </a:lnTo>
                <a:lnTo>
                  <a:pt x="3095727" y="590536"/>
                </a:lnTo>
                <a:close/>
              </a:path>
              <a:path w="3759200" h="753745">
                <a:moveTo>
                  <a:pt x="2921681" y="666702"/>
                </a:moveTo>
                <a:lnTo>
                  <a:pt x="2879147" y="666702"/>
                </a:lnTo>
                <a:lnTo>
                  <a:pt x="2917513" y="704784"/>
                </a:lnTo>
                <a:lnTo>
                  <a:pt x="2899995" y="722313"/>
                </a:lnTo>
                <a:lnTo>
                  <a:pt x="2977006" y="722313"/>
                </a:lnTo>
                <a:lnTo>
                  <a:pt x="2960045" y="705360"/>
                </a:lnTo>
                <a:lnTo>
                  <a:pt x="2981724" y="683675"/>
                </a:lnTo>
                <a:lnTo>
                  <a:pt x="2938643" y="683675"/>
                </a:lnTo>
                <a:lnTo>
                  <a:pt x="2921681" y="666702"/>
                </a:lnTo>
                <a:close/>
              </a:path>
              <a:path w="3759200" h="753745">
                <a:moveTo>
                  <a:pt x="2992013" y="630284"/>
                </a:moveTo>
                <a:lnTo>
                  <a:pt x="2938643" y="683675"/>
                </a:lnTo>
                <a:lnTo>
                  <a:pt x="2981724" y="683675"/>
                </a:lnTo>
                <a:lnTo>
                  <a:pt x="2992013" y="673382"/>
                </a:lnTo>
                <a:lnTo>
                  <a:pt x="2992013" y="630284"/>
                </a:lnTo>
                <a:close/>
              </a:path>
              <a:path w="3759200" h="753745">
                <a:moveTo>
                  <a:pt x="2946423" y="590536"/>
                </a:moveTo>
                <a:lnTo>
                  <a:pt x="2905283" y="590536"/>
                </a:lnTo>
                <a:lnTo>
                  <a:pt x="2914748" y="599981"/>
                </a:lnTo>
                <a:lnTo>
                  <a:pt x="2914748" y="612766"/>
                </a:lnTo>
                <a:lnTo>
                  <a:pt x="2884990" y="630001"/>
                </a:lnTo>
                <a:lnTo>
                  <a:pt x="2942591" y="630001"/>
                </a:lnTo>
                <a:lnTo>
                  <a:pt x="2946423" y="627781"/>
                </a:lnTo>
                <a:lnTo>
                  <a:pt x="2946423" y="590536"/>
                </a:lnTo>
                <a:close/>
              </a:path>
              <a:path w="3759200" h="753745">
                <a:moveTo>
                  <a:pt x="3153820" y="561899"/>
                </a:moveTo>
                <a:lnTo>
                  <a:pt x="3005636" y="561899"/>
                </a:lnTo>
                <a:lnTo>
                  <a:pt x="3005636" y="590536"/>
                </a:lnTo>
                <a:lnTo>
                  <a:pt x="3153820" y="590536"/>
                </a:lnTo>
                <a:lnTo>
                  <a:pt x="3153820" y="561899"/>
                </a:lnTo>
                <a:close/>
              </a:path>
              <a:path w="3759200" h="753745">
                <a:moveTo>
                  <a:pt x="1660975" y="559962"/>
                </a:moveTo>
                <a:lnTo>
                  <a:pt x="1641237" y="559962"/>
                </a:lnTo>
                <a:lnTo>
                  <a:pt x="1632337" y="568841"/>
                </a:lnTo>
                <a:lnTo>
                  <a:pt x="1632337" y="588599"/>
                </a:lnTo>
                <a:lnTo>
                  <a:pt x="1641237" y="597479"/>
                </a:lnTo>
                <a:lnTo>
                  <a:pt x="1660975" y="597479"/>
                </a:lnTo>
                <a:lnTo>
                  <a:pt x="1670137" y="588599"/>
                </a:lnTo>
                <a:lnTo>
                  <a:pt x="1670137" y="568841"/>
                </a:lnTo>
                <a:lnTo>
                  <a:pt x="1660975" y="559962"/>
                </a:lnTo>
                <a:close/>
              </a:path>
              <a:path w="3759200" h="753745">
                <a:moveTo>
                  <a:pt x="2164133" y="559962"/>
                </a:moveTo>
                <a:lnTo>
                  <a:pt x="2144395" y="559962"/>
                </a:lnTo>
                <a:lnTo>
                  <a:pt x="2135495" y="568841"/>
                </a:lnTo>
                <a:lnTo>
                  <a:pt x="2135495" y="588599"/>
                </a:lnTo>
                <a:lnTo>
                  <a:pt x="2144395" y="597479"/>
                </a:lnTo>
                <a:lnTo>
                  <a:pt x="2164133" y="597479"/>
                </a:lnTo>
                <a:lnTo>
                  <a:pt x="2173316" y="588599"/>
                </a:lnTo>
                <a:lnTo>
                  <a:pt x="2173316" y="568841"/>
                </a:lnTo>
                <a:lnTo>
                  <a:pt x="2164133" y="559962"/>
                </a:lnTo>
                <a:close/>
              </a:path>
              <a:path w="3759200" h="753745">
                <a:moveTo>
                  <a:pt x="1726575" y="556339"/>
                </a:moveTo>
                <a:lnTo>
                  <a:pt x="1694869" y="556339"/>
                </a:lnTo>
                <a:lnTo>
                  <a:pt x="1694869" y="750950"/>
                </a:lnTo>
                <a:lnTo>
                  <a:pt x="1726575" y="750950"/>
                </a:lnTo>
                <a:lnTo>
                  <a:pt x="1726575" y="556339"/>
                </a:lnTo>
                <a:close/>
              </a:path>
              <a:path w="3759200" h="753745">
                <a:moveTo>
                  <a:pt x="2333436" y="556339"/>
                </a:moveTo>
                <a:lnTo>
                  <a:pt x="2301751" y="556339"/>
                </a:lnTo>
                <a:lnTo>
                  <a:pt x="2301751" y="750950"/>
                </a:lnTo>
                <a:lnTo>
                  <a:pt x="2333436" y="750950"/>
                </a:lnTo>
                <a:lnTo>
                  <a:pt x="2333436" y="651969"/>
                </a:lnTo>
                <a:lnTo>
                  <a:pt x="2376545" y="640284"/>
                </a:lnTo>
                <a:lnTo>
                  <a:pt x="2419903" y="640284"/>
                </a:lnTo>
                <a:lnTo>
                  <a:pt x="2403768" y="624159"/>
                </a:lnTo>
                <a:lnTo>
                  <a:pt x="2333436" y="624159"/>
                </a:lnTo>
                <a:lnTo>
                  <a:pt x="2333436" y="556339"/>
                </a:lnTo>
                <a:close/>
              </a:path>
              <a:path w="3759200" h="753745">
                <a:moveTo>
                  <a:pt x="2419903" y="640284"/>
                </a:moveTo>
                <a:lnTo>
                  <a:pt x="2376545" y="640284"/>
                </a:lnTo>
                <a:lnTo>
                  <a:pt x="2390974" y="654754"/>
                </a:lnTo>
                <a:lnTo>
                  <a:pt x="2390974" y="750950"/>
                </a:lnTo>
                <a:lnTo>
                  <a:pt x="2422690" y="750950"/>
                </a:lnTo>
                <a:lnTo>
                  <a:pt x="2422690" y="643069"/>
                </a:lnTo>
                <a:lnTo>
                  <a:pt x="2419903" y="640284"/>
                </a:lnTo>
                <a:close/>
              </a:path>
              <a:path w="3759200" h="753745">
                <a:moveTo>
                  <a:pt x="2388754" y="609154"/>
                </a:moveTo>
                <a:lnTo>
                  <a:pt x="2333436" y="624159"/>
                </a:lnTo>
                <a:lnTo>
                  <a:pt x="2403768" y="624159"/>
                </a:lnTo>
                <a:lnTo>
                  <a:pt x="2388754" y="609154"/>
                </a:lnTo>
                <a:close/>
              </a:path>
              <a:path w="3759200" h="753745">
                <a:moveTo>
                  <a:pt x="1046386" y="502256"/>
                </a:moveTo>
                <a:lnTo>
                  <a:pt x="0" y="502256"/>
                </a:lnTo>
                <a:lnTo>
                  <a:pt x="0" y="627802"/>
                </a:lnTo>
                <a:lnTo>
                  <a:pt x="921657" y="627802"/>
                </a:lnTo>
                <a:lnTo>
                  <a:pt x="1046386" y="752553"/>
                </a:lnTo>
                <a:lnTo>
                  <a:pt x="1046386" y="502256"/>
                </a:lnTo>
                <a:close/>
              </a:path>
              <a:path w="3759200" h="753745">
                <a:moveTo>
                  <a:pt x="3532070" y="34354"/>
                </a:moveTo>
                <a:lnTo>
                  <a:pt x="3494961" y="34354"/>
                </a:lnTo>
                <a:lnTo>
                  <a:pt x="3494961" y="376690"/>
                </a:lnTo>
                <a:lnTo>
                  <a:pt x="3532070" y="376690"/>
                </a:lnTo>
                <a:lnTo>
                  <a:pt x="3532070" y="34354"/>
                </a:lnTo>
                <a:close/>
              </a:path>
              <a:path w="3759200" h="753745">
                <a:moveTo>
                  <a:pt x="3647951" y="306524"/>
                </a:moveTo>
                <a:lnTo>
                  <a:pt x="3637449" y="306524"/>
                </a:lnTo>
                <a:lnTo>
                  <a:pt x="3637449" y="376690"/>
                </a:lnTo>
                <a:lnTo>
                  <a:pt x="3647951" y="376690"/>
                </a:lnTo>
                <a:lnTo>
                  <a:pt x="3647951" y="306524"/>
                </a:lnTo>
                <a:close/>
              </a:path>
              <a:path w="3759200" h="753745">
                <a:moveTo>
                  <a:pt x="3673574" y="296922"/>
                </a:moveTo>
                <a:lnTo>
                  <a:pt x="3611848" y="296922"/>
                </a:lnTo>
                <a:lnTo>
                  <a:pt x="3611848" y="306524"/>
                </a:lnTo>
                <a:lnTo>
                  <a:pt x="3673574" y="306524"/>
                </a:lnTo>
                <a:lnTo>
                  <a:pt x="3673574" y="296922"/>
                </a:lnTo>
                <a:close/>
              </a:path>
              <a:path w="3759200" h="753745">
                <a:moveTo>
                  <a:pt x="3659480" y="0"/>
                </a:moveTo>
                <a:lnTo>
                  <a:pt x="3367530" y="0"/>
                </a:lnTo>
                <a:lnTo>
                  <a:pt x="3367530" y="34354"/>
                </a:lnTo>
                <a:lnTo>
                  <a:pt x="3659480" y="34354"/>
                </a:lnTo>
                <a:lnTo>
                  <a:pt x="3659480" y="0"/>
                </a:lnTo>
                <a:close/>
              </a:path>
              <a:path w="3759200" h="753745">
                <a:moveTo>
                  <a:pt x="3704473" y="296922"/>
                </a:moveTo>
                <a:lnTo>
                  <a:pt x="3687102" y="296922"/>
                </a:lnTo>
                <a:lnTo>
                  <a:pt x="3687102" y="376690"/>
                </a:lnTo>
                <a:lnTo>
                  <a:pt x="3697458" y="376690"/>
                </a:lnTo>
                <a:lnTo>
                  <a:pt x="3697458" y="308995"/>
                </a:lnTo>
                <a:lnTo>
                  <a:pt x="3708333" y="308995"/>
                </a:lnTo>
                <a:lnTo>
                  <a:pt x="3704473" y="296922"/>
                </a:lnTo>
                <a:close/>
              </a:path>
              <a:path w="3759200" h="753745">
                <a:moveTo>
                  <a:pt x="3758629" y="308995"/>
                </a:moveTo>
                <a:lnTo>
                  <a:pt x="3748252" y="308995"/>
                </a:lnTo>
                <a:lnTo>
                  <a:pt x="3748252" y="376690"/>
                </a:lnTo>
                <a:lnTo>
                  <a:pt x="3758629" y="376690"/>
                </a:lnTo>
                <a:lnTo>
                  <a:pt x="3758629" y="308995"/>
                </a:lnTo>
                <a:close/>
              </a:path>
              <a:path w="3759200" h="753745">
                <a:moveTo>
                  <a:pt x="3708333" y="308995"/>
                </a:moveTo>
                <a:lnTo>
                  <a:pt x="3697458" y="308995"/>
                </a:lnTo>
                <a:lnTo>
                  <a:pt x="3716221" y="366480"/>
                </a:lnTo>
                <a:lnTo>
                  <a:pt x="3729509" y="366480"/>
                </a:lnTo>
                <a:lnTo>
                  <a:pt x="3733449" y="354397"/>
                </a:lnTo>
                <a:lnTo>
                  <a:pt x="3722849" y="354397"/>
                </a:lnTo>
                <a:lnTo>
                  <a:pt x="3708333" y="308995"/>
                </a:lnTo>
                <a:close/>
              </a:path>
              <a:path w="3759200" h="753745">
                <a:moveTo>
                  <a:pt x="3758629" y="296922"/>
                </a:moveTo>
                <a:lnTo>
                  <a:pt x="3741278" y="296922"/>
                </a:lnTo>
                <a:lnTo>
                  <a:pt x="3722849" y="354397"/>
                </a:lnTo>
                <a:lnTo>
                  <a:pt x="3733449" y="354397"/>
                </a:lnTo>
                <a:lnTo>
                  <a:pt x="3748252" y="308995"/>
                </a:lnTo>
                <a:lnTo>
                  <a:pt x="3758629" y="308995"/>
                </a:lnTo>
                <a:lnTo>
                  <a:pt x="3758629" y="296922"/>
                </a:lnTo>
                <a:close/>
              </a:path>
              <a:path w="3759200" h="753745">
                <a:moveTo>
                  <a:pt x="1046386" y="251123"/>
                </a:moveTo>
                <a:lnTo>
                  <a:pt x="0" y="251123"/>
                </a:lnTo>
                <a:lnTo>
                  <a:pt x="0" y="376690"/>
                </a:lnTo>
                <a:lnTo>
                  <a:pt x="1046386" y="376690"/>
                </a:lnTo>
                <a:lnTo>
                  <a:pt x="1046386" y="251123"/>
                </a:lnTo>
                <a:close/>
              </a:path>
              <a:path w="3759200" h="753745">
                <a:moveTo>
                  <a:pt x="1046386" y="0"/>
                </a:moveTo>
                <a:lnTo>
                  <a:pt x="0" y="0"/>
                </a:lnTo>
                <a:lnTo>
                  <a:pt x="0" y="125566"/>
                </a:lnTo>
                <a:lnTo>
                  <a:pt x="1046386" y="125566"/>
                </a:lnTo>
                <a:lnTo>
                  <a:pt x="1046386" y="0"/>
                </a:lnTo>
                <a:close/>
              </a:path>
              <a:path w="3759200" h="753745">
                <a:moveTo>
                  <a:pt x="1589103" y="0"/>
                </a:moveTo>
                <a:lnTo>
                  <a:pt x="1323205" y="0"/>
                </a:lnTo>
                <a:lnTo>
                  <a:pt x="1323205" y="376690"/>
                </a:lnTo>
                <a:lnTo>
                  <a:pt x="1411841" y="376690"/>
                </a:lnTo>
                <a:lnTo>
                  <a:pt x="1411841" y="236537"/>
                </a:lnTo>
                <a:lnTo>
                  <a:pt x="1544790" y="236537"/>
                </a:lnTo>
                <a:lnTo>
                  <a:pt x="1544790" y="156780"/>
                </a:lnTo>
                <a:lnTo>
                  <a:pt x="1411841" y="156780"/>
                </a:lnTo>
                <a:lnTo>
                  <a:pt x="1411841" y="79777"/>
                </a:lnTo>
                <a:lnTo>
                  <a:pt x="1589103" y="79777"/>
                </a:lnTo>
                <a:lnTo>
                  <a:pt x="1589103" y="0"/>
                </a:lnTo>
                <a:close/>
              </a:path>
              <a:path w="3759200" h="753745">
                <a:moveTo>
                  <a:pt x="1722020" y="0"/>
                </a:moveTo>
                <a:lnTo>
                  <a:pt x="1633405" y="0"/>
                </a:lnTo>
                <a:lnTo>
                  <a:pt x="1633405" y="376690"/>
                </a:lnTo>
                <a:lnTo>
                  <a:pt x="1722020" y="376690"/>
                </a:lnTo>
                <a:lnTo>
                  <a:pt x="1722020" y="0"/>
                </a:lnTo>
                <a:close/>
              </a:path>
              <a:path w="3759200" h="753745">
                <a:moveTo>
                  <a:pt x="1985719" y="0"/>
                </a:moveTo>
                <a:lnTo>
                  <a:pt x="1766333" y="0"/>
                </a:lnTo>
                <a:lnTo>
                  <a:pt x="1766333" y="376690"/>
                </a:lnTo>
                <a:lnTo>
                  <a:pt x="1854990" y="376690"/>
                </a:lnTo>
                <a:lnTo>
                  <a:pt x="1854990" y="247615"/>
                </a:lnTo>
                <a:lnTo>
                  <a:pt x="1999914" y="247615"/>
                </a:lnTo>
                <a:lnTo>
                  <a:pt x="1995132" y="238202"/>
                </a:lnTo>
                <a:lnTo>
                  <a:pt x="2054408" y="178926"/>
                </a:lnTo>
                <a:lnTo>
                  <a:pt x="2054408" y="167858"/>
                </a:lnTo>
                <a:lnTo>
                  <a:pt x="1854990" y="167858"/>
                </a:lnTo>
                <a:lnTo>
                  <a:pt x="1854990" y="79777"/>
                </a:lnTo>
                <a:lnTo>
                  <a:pt x="2054408" y="79777"/>
                </a:lnTo>
                <a:lnTo>
                  <a:pt x="2054408" y="68699"/>
                </a:lnTo>
                <a:lnTo>
                  <a:pt x="1985719" y="0"/>
                </a:lnTo>
                <a:close/>
              </a:path>
              <a:path w="3759200" h="753745">
                <a:moveTo>
                  <a:pt x="1999914" y="247615"/>
                </a:moveTo>
                <a:lnTo>
                  <a:pt x="1905376" y="247615"/>
                </a:lnTo>
                <a:lnTo>
                  <a:pt x="1970746" y="376690"/>
                </a:lnTo>
                <a:lnTo>
                  <a:pt x="2065476" y="376690"/>
                </a:lnTo>
                <a:lnTo>
                  <a:pt x="1999914" y="247615"/>
                </a:lnTo>
                <a:close/>
              </a:path>
              <a:path w="3759200" h="753745">
                <a:moveTo>
                  <a:pt x="2054408" y="79777"/>
                </a:moveTo>
                <a:lnTo>
                  <a:pt x="1949144" y="79777"/>
                </a:lnTo>
                <a:lnTo>
                  <a:pt x="1965762" y="96394"/>
                </a:lnTo>
                <a:lnTo>
                  <a:pt x="1965762" y="151241"/>
                </a:lnTo>
                <a:lnTo>
                  <a:pt x="1949710" y="167858"/>
                </a:lnTo>
                <a:lnTo>
                  <a:pt x="2054408" y="167858"/>
                </a:lnTo>
                <a:lnTo>
                  <a:pt x="2054408" y="79777"/>
                </a:lnTo>
                <a:close/>
              </a:path>
              <a:path w="3759200" h="753745">
                <a:moveTo>
                  <a:pt x="2367927" y="0"/>
                </a:moveTo>
                <a:lnTo>
                  <a:pt x="2167389" y="0"/>
                </a:lnTo>
                <a:lnTo>
                  <a:pt x="2098690" y="68699"/>
                </a:lnTo>
                <a:lnTo>
                  <a:pt x="2098690" y="156780"/>
                </a:lnTo>
                <a:lnTo>
                  <a:pt x="2138018" y="203847"/>
                </a:lnTo>
                <a:lnTo>
                  <a:pt x="2287040" y="244840"/>
                </a:lnTo>
                <a:lnTo>
                  <a:pt x="2287040" y="280305"/>
                </a:lnTo>
                <a:lnTo>
                  <a:pt x="2270423" y="296922"/>
                </a:lnTo>
                <a:lnTo>
                  <a:pt x="2090931" y="296922"/>
                </a:lnTo>
                <a:lnTo>
                  <a:pt x="2090931" y="376690"/>
                </a:lnTo>
                <a:lnTo>
                  <a:pt x="2306976" y="376690"/>
                </a:lnTo>
                <a:lnTo>
                  <a:pt x="2375665" y="308001"/>
                </a:lnTo>
                <a:lnTo>
                  <a:pt x="2375665" y="219920"/>
                </a:lnTo>
                <a:lnTo>
                  <a:pt x="2336347" y="172832"/>
                </a:lnTo>
                <a:lnTo>
                  <a:pt x="2187347" y="131859"/>
                </a:lnTo>
                <a:lnTo>
                  <a:pt x="2187347" y="96394"/>
                </a:lnTo>
                <a:lnTo>
                  <a:pt x="2203943" y="79777"/>
                </a:lnTo>
                <a:lnTo>
                  <a:pt x="2367927" y="79777"/>
                </a:lnTo>
                <a:lnTo>
                  <a:pt x="2367927" y="0"/>
                </a:lnTo>
                <a:close/>
              </a:path>
              <a:path w="3759200" h="753745">
                <a:moveTo>
                  <a:pt x="2605543" y="79777"/>
                </a:moveTo>
                <a:lnTo>
                  <a:pt x="2516907" y="79777"/>
                </a:lnTo>
                <a:lnTo>
                  <a:pt x="2516907" y="376690"/>
                </a:lnTo>
                <a:lnTo>
                  <a:pt x="2605543" y="376690"/>
                </a:lnTo>
                <a:lnTo>
                  <a:pt x="2605543" y="79777"/>
                </a:lnTo>
                <a:close/>
              </a:path>
              <a:path w="3759200" h="753745">
                <a:moveTo>
                  <a:pt x="2710797" y="0"/>
                </a:moveTo>
                <a:lnTo>
                  <a:pt x="2411664" y="0"/>
                </a:lnTo>
                <a:lnTo>
                  <a:pt x="2411664" y="79777"/>
                </a:lnTo>
                <a:lnTo>
                  <a:pt x="2710797" y="79777"/>
                </a:lnTo>
                <a:lnTo>
                  <a:pt x="2710797" y="0"/>
                </a:lnTo>
                <a:close/>
              </a:path>
              <a:path w="3759200" h="753745">
                <a:moveTo>
                  <a:pt x="2801202" y="0"/>
                </a:moveTo>
                <a:lnTo>
                  <a:pt x="2755214" y="0"/>
                </a:lnTo>
                <a:lnTo>
                  <a:pt x="2755214" y="376690"/>
                </a:lnTo>
                <a:lnTo>
                  <a:pt x="2792323" y="376690"/>
                </a:lnTo>
                <a:lnTo>
                  <a:pt x="2792323" y="57066"/>
                </a:lnTo>
                <a:lnTo>
                  <a:pt x="2835820" y="57066"/>
                </a:lnTo>
                <a:lnTo>
                  <a:pt x="2801202" y="0"/>
                </a:lnTo>
                <a:close/>
              </a:path>
              <a:path w="3759200" h="753745">
                <a:moveTo>
                  <a:pt x="2835820" y="57066"/>
                </a:moveTo>
                <a:lnTo>
                  <a:pt x="2792323" y="57066"/>
                </a:lnTo>
                <a:lnTo>
                  <a:pt x="2986212" y="376690"/>
                </a:lnTo>
                <a:lnTo>
                  <a:pt x="3032200" y="376690"/>
                </a:lnTo>
                <a:lnTo>
                  <a:pt x="3032200" y="319623"/>
                </a:lnTo>
                <a:lnTo>
                  <a:pt x="2995092" y="319623"/>
                </a:lnTo>
                <a:lnTo>
                  <a:pt x="2835820" y="57066"/>
                </a:lnTo>
                <a:close/>
              </a:path>
              <a:path w="3759200" h="753745">
                <a:moveTo>
                  <a:pt x="3032200" y="0"/>
                </a:moveTo>
                <a:lnTo>
                  <a:pt x="2995092" y="0"/>
                </a:lnTo>
                <a:lnTo>
                  <a:pt x="2995092" y="319623"/>
                </a:lnTo>
                <a:lnTo>
                  <a:pt x="3032200" y="319623"/>
                </a:lnTo>
                <a:lnTo>
                  <a:pt x="3032200" y="0"/>
                </a:lnTo>
                <a:close/>
              </a:path>
              <a:path w="3759200" h="753745">
                <a:moveTo>
                  <a:pt x="3323123" y="0"/>
                </a:moveTo>
                <a:lnTo>
                  <a:pt x="3076618" y="0"/>
                </a:lnTo>
                <a:lnTo>
                  <a:pt x="3076618" y="376690"/>
                </a:lnTo>
                <a:lnTo>
                  <a:pt x="3323123" y="376690"/>
                </a:lnTo>
                <a:lnTo>
                  <a:pt x="3323123" y="342356"/>
                </a:lnTo>
                <a:lnTo>
                  <a:pt x="3113727" y="342356"/>
                </a:lnTo>
                <a:lnTo>
                  <a:pt x="3113727" y="198329"/>
                </a:lnTo>
                <a:lnTo>
                  <a:pt x="3287104" y="198329"/>
                </a:lnTo>
                <a:lnTo>
                  <a:pt x="3287104" y="163974"/>
                </a:lnTo>
                <a:lnTo>
                  <a:pt x="3113727" y="163974"/>
                </a:lnTo>
                <a:lnTo>
                  <a:pt x="3113727" y="34354"/>
                </a:lnTo>
                <a:lnTo>
                  <a:pt x="3323123" y="34354"/>
                </a:lnTo>
                <a:lnTo>
                  <a:pt x="3323123" y="0"/>
                </a:lnTo>
                <a:close/>
              </a:path>
            </a:pathLst>
          </a:custGeom>
          <a:solidFill>
            <a:srgbClr val="FFFFFF"/>
          </a:solidFill>
        </p:spPr>
        <p:txBody>
          <a:bodyPr wrap="square" lIns="0" tIns="0" rIns="0" bIns="0" rtlCol="0"/>
          <a:lstStyle/>
          <a:p>
            <a:pPr defTabSz="554401"/>
            <a:endParaRPr sz="1091">
              <a:solidFill>
                <a:prstClr val="black"/>
              </a:solidFill>
              <a:latin typeface="Calibri"/>
            </a:endParaRPr>
          </a:p>
        </p:txBody>
      </p:sp>
      <p:sp>
        <p:nvSpPr>
          <p:cNvPr id="133" name="object 133"/>
          <p:cNvSpPr txBox="1">
            <a:spLocks noGrp="1"/>
          </p:cNvSpPr>
          <p:nvPr>
            <p:ph type="ftr" sz="quarter" idx="5"/>
          </p:nvPr>
        </p:nvSpPr>
        <p:spPr>
          <a:prstGeom prst="rect">
            <a:avLst/>
          </a:prstGeom>
        </p:spPr>
        <p:txBody>
          <a:bodyPr vert="horz" wrap="square" lIns="0" tIns="0" rIns="0" bIns="0" rtlCol="0">
            <a:spAutoFit/>
          </a:bodyPr>
          <a:lstStyle/>
          <a:p>
            <a:pPr marL="7700" defTabSz="554401">
              <a:lnSpc>
                <a:spcPts val="600"/>
              </a:lnSpc>
            </a:pPr>
            <a:r>
              <a:rPr spc="-3" dirty="0"/>
              <a:t>©2018 </a:t>
            </a:r>
            <a:r>
              <a:rPr spc="-18" dirty="0"/>
              <a:t>AT&amp;T </a:t>
            </a:r>
            <a:r>
              <a:rPr dirty="0"/>
              <a:t>Intellectual Property.FirstNet, First </a:t>
            </a:r>
            <a:r>
              <a:rPr spc="3" dirty="0"/>
              <a:t>Responder Network </a:t>
            </a:r>
            <a:r>
              <a:rPr dirty="0"/>
              <a:t>Authority, </a:t>
            </a:r>
            <a:r>
              <a:rPr spc="3" dirty="0"/>
              <a:t>and </a:t>
            </a:r>
            <a:r>
              <a:rPr dirty="0"/>
              <a:t>FirstNet </a:t>
            </a:r>
            <a:r>
              <a:rPr spc="3" dirty="0"/>
              <a:t>logo </a:t>
            </a:r>
            <a:r>
              <a:rPr dirty="0"/>
              <a:t>are registered trademarks </a:t>
            </a:r>
            <a:r>
              <a:rPr spc="3" dirty="0"/>
              <a:t>and </a:t>
            </a:r>
            <a:r>
              <a:rPr spc="6" dirty="0"/>
              <a:t>service</a:t>
            </a:r>
            <a:r>
              <a:rPr spc="9" dirty="0"/>
              <a:t> </a:t>
            </a:r>
            <a:r>
              <a:rPr spc="3" dirty="0"/>
              <a:t>marks</a:t>
            </a:r>
          </a:p>
          <a:p>
            <a:pPr marL="7700" defTabSz="554401">
              <a:lnSpc>
                <a:spcPts val="652"/>
              </a:lnSpc>
            </a:pPr>
            <a:r>
              <a:rPr dirty="0"/>
              <a:t>of FirstNet, </a:t>
            </a:r>
            <a:r>
              <a:rPr spc="3" dirty="0"/>
              <a:t>an independent </a:t>
            </a:r>
            <a:r>
              <a:rPr dirty="0"/>
              <a:t>authority within the </a:t>
            </a:r>
            <a:r>
              <a:rPr spc="-3" dirty="0"/>
              <a:t>U.S. </a:t>
            </a:r>
            <a:r>
              <a:rPr spc="3" dirty="0"/>
              <a:t>Department </a:t>
            </a:r>
            <a:r>
              <a:rPr dirty="0"/>
              <a:t>of </a:t>
            </a:r>
            <a:r>
              <a:rPr spc="3" dirty="0"/>
              <a:t>Commerce. </a:t>
            </a:r>
            <a:r>
              <a:rPr dirty="0"/>
              <a:t>All other </a:t>
            </a:r>
            <a:r>
              <a:rPr spc="3" dirty="0"/>
              <a:t>marks </a:t>
            </a:r>
            <a:r>
              <a:rPr dirty="0"/>
              <a:t>are the </a:t>
            </a:r>
            <a:r>
              <a:rPr spc="6" dirty="0"/>
              <a:t>property </a:t>
            </a:r>
            <a:r>
              <a:rPr dirty="0"/>
              <a:t>of their respective</a:t>
            </a:r>
            <a:r>
              <a:rPr spc="100" dirty="0"/>
              <a:t> </a:t>
            </a:r>
            <a:r>
              <a:rPr dirty="0"/>
              <a:t>owners.</a:t>
            </a:r>
          </a:p>
        </p:txBody>
      </p:sp>
    </p:spTree>
    <p:extLst>
      <p:ext uri="{BB962C8B-B14F-4D97-AF65-F5344CB8AC3E}">
        <p14:creationId xmlns:p14="http://schemas.microsoft.com/office/powerpoint/2010/main" val="235880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63" y="2680"/>
            <a:ext cx="12182478" cy="6852644"/>
          </a:xfrm>
          <a:prstGeom prst="rect">
            <a:avLst/>
          </a:prstGeom>
        </p:spPr>
      </p:pic>
      <p:pic>
        <p:nvPicPr>
          <p:cNvPr id="1035" name="Picture 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50" y="791052"/>
            <a:ext cx="12177718" cy="5275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1"/>
          </p:nvPr>
        </p:nvSpPr>
        <p:spPr/>
        <p:txBody>
          <a:bodyPr/>
          <a:lstStyle/>
          <a:p>
            <a:fld id="{12CB907E-C602-C34B-93F7-CA9E40714286}" type="slidenum">
              <a:rPr lang="en-US" smtClean="0">
                <a:solidFill>
                  <a:srgbClr val="000000"/>
                </a:solidFill>
              </a:rPr>
              <a:pPr/>
              <a:t>8</a:t>
            </a:fld>
            <a:r>
              <a:rPr lang="en-US" dirty="0">
                <a:solidFill>
                  <a:srgbClr val="000000"/>
                </a:solidFill>
              </a:rPr>
              <a:t> </a:t>
            </a:r>
          </a:p>
        </p:txBody>
      </p:sp>
      <p:grpSp>
        <p:nvGrpSpPr>
          <p:cNvPr id="73" name="Group 72"/>
          <p:cNvGrpSpPr/>
          <p:nvPr/>
        </p:nvGrpSpPr>
        <p:grpSpPr>
          <a:xfrm>
            <a:off x="16626" y="2990610"/>
            <a:ext cx="11464661" cy="19374"/>
            <a:chOff x="11874" y="3713164"/>
            <a:chExt cx="11473622" cy="19389"/>
          </a:xfrm>
        </p:grpSpPr>
        <p:sp>
          <p:nvSpPr>
            <p:cNvPr id="74" name="Rectangle 73"/>
            <p:cNvSpPr/>
            <p:nvPr/>
          </p:nvSpPr>
          <p:spPr>
            <a:xfrm>
              <a:off x="1187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5" name="Rectangle 74"/>
            <p:cNvSpPr/>
            <p:nvPr/>
          </p:nvSpPr>
          <p:spPr>
            <a:xfrm>
              <a:off x="67282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6" name="Rectangle 75"/>
            <p:cNvSpPr/>
            <p:nvPr/>
          </p:nvSpPr>
          <p:spPr>
            <a:xfrm>
              <a:off x="199471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7" name="Rectangle 76"/>
            <p:cNvSpPr/>
            <p:nvPr/>
          </p:nvSpPr>
          <p:spPr>
            <a:xfrm>
              <a:off x="265566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79" name="Rectangle 78"/>
            <p:cNvSpPr/>
            <p:nvPr/>
          </p:nvSpPr>
          <p:spPr>
            <a:xfrm>
              <a:off x="133377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80" name="Rectangle 79"/>
            <p:cNvSpPr/>
            <p:nvPr/>
          </p:nvSpPr>
          <p:spPr>
            <a:xfrm>
              <a:off x="331661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81" name="Rectangle 80"/>
            <p:cNvSpPr/>
            <p:nvPr/>
          </p:nvSpPr>
          <p:spPr>
            <a:xfrm>
              <a:off x="529945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82" name="Rectangle 81"/>
            <p:cNvSpPr/>
            <p:nvPr/>
          </p:nvSpPr>
          <p:spPr>
            <a:xfrm>
              <a:off x="397756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83" name="Rectangle 82"/>
            <p:cNvSpPr/>
            <p:nvPr/>
          </p:nvSpPr>
          <p:spPr>
            <a:xfrm>
              <a:off x="463851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84" name="Rectangle 83"/>
            <p:cNvSpPr/>
            <p:nvPr/>
          </p:nvSpPr>
          <p:spPr>
            <a:xfrm>
              <a:off x="596040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85" name="Rectangle 84"/>
            <p:cNvSpPr/>
            <p:nvPr/>
          </p:nvSpPr>
          <p:spPr>
            <a:xfrm>
              <a:off x="662135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86" name="Rectangle 85"/>
            <p:cNvSpPr/>
            <p:nvPr/>
          </p:nvSpPr>
          <p:spPr>
            <a:xfrm>
              <a:off x="794325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87" name="Rectangle 86"/>
            <p:cNvSpPr/>
            <p:nvPr/>
          </p:nvSpPr>
          <p:spPr>
            <a:xfrm>
              <a:off x="860419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88" name="Rectangle 87"/>
            <p:cNvSpPr/>
            <p:nvPr/>
          </p:nvSpPr>
          <p:spPr>
            <a:xfrm>
              <a:off x="728230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89" name="Rectangle 88"/>
            <p:cNvSpPr/>
            <p:nvPr/>
          </p:nvSpPr>
          <p:spPr>
            <a:xfrm>
              <a:off x="926514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90" name="Rectangle 89"/>
            <p:cNvSpPr/>
            <p:nvPr/>
          </p:nvSpPr>
          <p:spPr>
            <a:xfrm>
              <a:off x="1124799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91" name="Rectangle 90"/>
            <p:cNvSpPr/>
            <p:nvPr/>
          </p:nvSpPr>
          <p:spPr>
            <a:xfrm>
              <a:off x="992609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92" name="Rectangle 91"/>
            <p:cNvSpPr/>
            <p:nvPr/>
          </p:nvSpPr>
          <p:spPr>
            <a:xfrm>
              <a:off x="1058704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grpSp>
      <p:grpSp>
        <p:nvGrpSpPr>
          <p:cNvPr id="93" name="Group 92"/>
          <p:cNvGrpSpPr/>
          <p:nvPr/>
        </p:nvGrpSpPr>
        <p:grpSpPr>
          <a:xfrm>
            <a:off x="346842" y="2990610"/>
            <a:ext cx="10804229" cy="19374"/>
            <a:chOff x="342348" y="3713164"/>
            <a:chExt cx="10812674" cy="19389"/>
          </a:xfrm>
        </p:grpSpPr>
        <p:sp>
          <p:nvSpPr>
            <p:cNvPr id="94" name="Rectangle 93"/>
            <p:cNvSpPr/>
            <p:nvPr/>
          </p:nvSpPr>
          <p:spPr>
            <a:xfrm>
              <a:off x="34234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95" name="Rectangle 94"/>
            <p:cNvSpPr/>
            <p:nvPr/>
          </p:nvSpPr>
          <p:spPr>
            <a:xfrm>
              <a:off x="232519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96" name="Rectangle 95"/>
            <p:cNvSpPr/>
            <p:nvPr/>
          </p:nvSpPr>
          <p:spPr>
            <a:xfrm>
              <a:off x="100329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97" name="Rectangle 96"/>
            <p:cNvSpPr/>
            <p:nvPr/>
          </p:nvSpPr>
          <p:spPr>
            <a:xfrm>
              <a:off x="166424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98" name="Rectangle 97"/>
            <p:cNvSpPr/>
            <p:nvPr/>
          </p:nvSpPr>
          <p:spPr>
            <a:xfrm>
              <a:off x="298614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99" name="Rectangle 98"/>
            <p:cNvSpPr/>
            <p:nvPr/>
          </p:nvSpPr>
          <p:spPr>
            <a:xfrm>
              <a:off x="364708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100" name="Rectangle 99"/>
            <p:cNvSpPr/>
            <p:nvPr/>
          </p:nvSpPr>
          <p:spPr>
            <a:xfrm>
              <a:off x="496898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101" name="Rectangle 100"/>
            <p:cNvSpPr/>
            <p:nvPr/>
          </p:nvSpPr>
          <p:spPr>
            <a:xfrm>
              <a:off x="562993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102" name="Rectangle 101"/>
            <p:cNvSpPr/>
            <p:nvPr/>
          </p:nvSpPr>
          <p:spPr>
            <a:xfrm>
              <a:off x="430803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103" name="Rectangle 102"/>
            <p:cNvSpPr/>
            <p:nvPr/>
          </p:nvSpPr>
          <p:spPr>
            <a:xfrm>
              <a:off x="629088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104" name="Rectangle 103"/>
            <p:cNvSpPr/>
            <p:nvPr/>
          </p:nvSpPr>
          <p:spPr>
            <a:xfrm>
              <a:off x="827372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105" name="Rectangle 104"/>
            <p:cNvSpPr/>
            <p:nvPr/>
          </p:nvSpPr>
          <p:spPr>
            <a:xfrm>
              <a:off x="695182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106" name="Rectangle 105"/>
            <p:cNvSpPr/>
            <p:nvPr/>
          </p:nvSpPr>
          <p:spPr>
            <a:xfrm>
              <a:off x="761277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107" name="Rectangle 106"/>
            <p:cNvSpPr/>
            <p:nvPr/>
          </p:nvSpPr>
          <p:spPr>
            <a:xfrm>
              <a:off x="893467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108" name="Rectangle 107"/>
            <p:cNvSpPr/>
            <p:nvPr/>
          </p:nvSpPr>
          <p:spPr>
            <a:xfrm>
              <a:off x="959562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109" name="Rectangle 108"/>
            <p:cNvSpPr/>
            <p:nvPr/>
          </p:nvSpPr>
          <p:spPr>
            <a:xfrm>
              <a:off x="1091751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110" name="Rectangle 109"/>
            <p:cNvSpPr/>
            <p:nvPr/>
          </p:nvSpPr>
          <p:spPr>
            <a:xfrm>
              <a:off x="1025656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grpSp>
      <p:grpSp>
        <p:nvGrpSpPr>
          <p:cNvPr id="111" name="Group 110"/>
          <p:cNvGrpSpPr/>
          <p:nvPr/>
        </p:nvGrpSpPr>
        <p:grpSpPr>
          <a:xfrm>
            <a:off x="16626" y="4413776"/>
            <a:ext cx="11464661" cy="19374"/>
            <a:chOff x="11874" y="3713164"/>
            <a:chExt cx="11473622" cy="19389"/>
          </a:xfrm>
        </p:grpSpPr>
        <p:sp>
          <p:nvSpPr>
            <p:cNvPr id="112" name="Rectangle 111"/>
            <p:cNvSpPr/>
            <p:nvPr/>
          </p:nvSpPr>
          <p:spPr>
            <a:xfrm>
              <a:off x="1187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113" name="Rectangle 112"/>
            <p:cNvSpPr/>
            <p:nvPr/>
          </p:nvSpPr>
          <p:spPr>
            <a:xfrm>
              <a:off x="67282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114" name="Rectangle 113"/>
            <p:cNvSpPr/>
            <p:nvPr/>
          </p:nvSpPr>
          <p:spPr>
            <a:xfrm>
              <a:off x="199471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115" name="Rectangle 114"/>
            <p:cNvSpPr/>
            <p:nvPr/>
          </p:nvSpPr>
          <p:spPr>
            <a:xfrm>
              <a:off x="265566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116" name="Rectangle 115"/>
            <p:cNvSpPr/>
            <p:nvPr/>
          </p:nvSpPr>
          <p:spPr>
            <a:xfrm>
              <a:off x="133377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117" name="Rectangle 116"/>
            <p:cNvSpPr/>
            <p:nvPr/>
          </p:nvSpPr>
          <p:spPr>
            <a:xfrm>
              <a:off x="331661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118" name="Rectangle 117"/>
            <p:cNvSpPr/>
            <p:nvPr/>
          </p:nvSpPr>
          <p:spPr>
            <a:xfrm>
              <a:off x="529945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119" name="Rectangle 118"/>
            <p:cNvSpPr/>
            <p:nvPr/>
          </p:nvSpPr>
          <p:spPr>
            <a:xfrm>
              <a:off x="397756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120" name="Rectangle 119"/>
            <p:cNvSpPr/>
            <p:nvPr/>
          </p:nvSpPr>
          <p:spPr>
            <a:xfrm>
              <a:off x="463851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121" name="Rectangle 120"/>
            <p:cNvSpPr/>
            <p:nvPr/>
          </p:nvSpPr>
          <p:spPr>
            <a:xfrm>
              <a:off x="596040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122" name="Rectangle 121"/>
            <p:cNvSpPr/>
            <p:nvPr/>
          </p:nvSpPr>
          <p:spPr>
            <a:xfrm>
              <a:off x="662135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123" name="Rectangle 122"/>
            <p:cNvSpPr/>
            <p:nvPr/>
          </p:nvSpPr>
          <p:spPr>
            <a:xfrm>
              <a:off x="794325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124" name="Rectangle 123"/>
            <p:cNvSpPr/>
            <p:nvPr/>
          </p:nvSpPr>
          <p:spPr>
            <a:xfrm>
              <a:off x="860419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125" name="Rectangle 124"/>
            <p:cNvSpPr/>
            <p:nvPr/>
          </p:nvSpPr>
          <p:spPr>
            <a:xfrm>
              <a:off x="728230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126" name="Rectangle 125"/>
            <p:cNvSpPr/>
            <p:nvPr/>
          </p:nvSpPr>
          <p:spPr>
            <a:xfrm>
              <a:off x="926514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127" name="Rectangle 126"/>
            <p:cNvSpPr/>
            <p:nvPr/>
          </p:nvSpPr>
          <p:spPr>
            <a:xfrm>
              <a:off x="1124799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128" name="Rectangle 127"/>
            <p:cNvSpPr/>
            <p:nvPr/>
          </p:nvSpPr>
          <p:spPr>
            <a:xfrm>
              <a:off x="992609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129" name="Rectangle 128"/>
            <p:cNvSpPr/>
            <p:nvPr/>
          </p:nvSpPr>
          <p:spPr>
            <a:xfrm>
              <a:off x="1058704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grpSp>
      <p:grpSp>
        <p:nvGrpSpPr>
          <p:cNvPr id="130" name="Group 129"/>
          <p:cNvGrpSpPr/>
          <p:nvPr/>
        </p:nvGrpSpPr>
        <p:grpSpPr>
          <a:xfrm>
            <a:off x="346842" y="4413776"/>
            <a:ext cx="10804229" cy="19374"/>
            <a:chOff x="342348" y="3713164"/>
            <a:chExt cx="10812674" cy="19389"/>
          </a:xfrm>
        </p:grpSpPr>
        <p:sp>
          <p:nvSpPr>
            <p:cNvPr id="137" name="Rectangle 136"/>
            <p:cNvSpPr/>
            <p:nvPr/>
          </p:nvSpPr>
          <p:spPr>
            <a:xfrm>
              <a:off x="34234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179" name="Rectangle 178"/>
            <p:cNvSpPr/>
            <p:nvPr/>
          </p:nvSpPr>
          <p:spPr>
            <a:xfrm>
              <a:off x="232519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196" name="Rectangle 195"/>
            <p:cNvSpPr/>
            <p:nvPr/>
          </p:nvSpPr>
          <p:spPr>
            <a:xfrm>
              <a:off x="100329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197" name="Rectangle 196"/>
            <p:cNvSpPr/>
            <p:nvPr/>
          </p:nvSpPr>
          <p:spPr>
            <a:xfrm>
              <a:off x="166424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198" name="Rectangle 197"/>
            <p:cNvSpPr/>
            <p:nvPr/>
          </p:nvSpPr>
          <p:spPr>
            <a:xfrm>
              <a:off x="298614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199" name="Rectangle 198"/>
            <p:cNvSpPr/>
            <p:nvPr/>
          </p:nvSpPr>
          <p:spPr>
            <a:xfrm>
              <a:off x="364708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200" name="Rectangle 199"/>
            <p:cNvSpPr/>
            <p:nvPr/>
          </p:nvSpPr>
          <p:spPr>
            <a:xfrm>
              <a:off x="496898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201" name="Rectangle 200"/>
            <p:cNvSpPr/>
            <p:nvPr/>
          </p:nvSpPr>
          <p:spPr>
            <a:xfrm>
              <a:off x="562993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202" name="Rectangle 201"/>
            <p:cNvSpPr/>
            <p:nvPr/>
          </p:nvSpPr>
          <p:spPr>
            <a:xfrm>
              <a:off x="430803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203" name="Rectangle 202"/>
            <p:cNvSpPr/>
            <p:nvPr/>
          </p:nvSpPr>
          <p:spPr>
            <a:xfrm>
              <a:off x="629088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204" name="Rectangle 203"/>
            <p:cNvSpPr/>
            <p:nvPr/>
          </p:nvSpPr>
          <p:spPr>
            <a:xfrm>
              <a:off x="827372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205" name="Rectangle 204"/>
            <p:cNvSpPr/>
            <p:nvPr/>
          </p:nvSpPr>
          <p:spPr>
            <a:xfrm>
              <a:off x="695182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206" name="Rectangle 205"/>
            <p:cNvSpPr/>
            <p:nvPr/>
          </p:nvSpPr>
          <p:spPr>
            <a:xfrm>
              <a:off x="761277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207" name="Rectangle 206"/>
            <p:cNvSpPr/>
            <p:nvPr/>
          </p:nvSpPr>
          <p:spPr>
            <a:xfrm>
              <a:off x="893467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208" name="Rectangle 207"/>
            <p:cNvSpPr/>
            <p:nvPr/>
          </p:nvSpPr>
          <p:spPr>
            <a:xfrm>
              <a:off x="959562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209" name="Rectangle 208"/>
            <p:cNvSpPr/>
            <p:nvPr/>
          </p:nvSpPr>
          <p:spPr>
            <a:xfrm>
              <a:off x="1091751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210" name="Rectangle 209"/>
            <p:cNvSpPr/>
            <p:nvPr/>
          </p:nvSpPr>
          <p:spPr>
            <a:xfrm>
              <a:off x="1025656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grpSp>
      <p:sp>
        <p:nvSpPr>
          <p:cNvPr id="212" name="Footer Placeholder 3"/>
          <p:cNvSpPr>
            <a:spLocks noGrp="1"/>
          </p:cNvSpPr>
          <p:nvPr/>
        </p:nvSpPr>
        <p:spPr>
          <a:xfrm>
            <a:off x="852982" y="6150775"/>
            <a:ext cx="6428395" cy="184134"/>
          </a:xfrm>
          <a:prstGeom prst="rect">
            <a:avLst/>
          </a:prstGeom>
        </p:spPr>
        <p:txBody>
          <a:bodyPr lIns="91176" tIns="45588" rIns="91176" bIns="45588"/>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1586">
              <a:lnSpc>
                <a:spcPct val="85000"/>
              </a:lnSpc>
              <a:defRPr/>
            </a:pPr>
            <a:r>
              <a:rPr lang="en-US" sz="900" dirty="0">
                <a:solidFill>
                  <a:sysClr val="windowText" lastClr="000000"/>
                </a:solidFill>
                <a:latin typeface="Arial" panose="020B0604020202020204" pitchFamily="34" charset="0"/>
                <a:cs typeface="Arial" panose="020B0604020202020204" pitchFamily="34" charset="0"/>
              </a:rPr>
              <a:t>AT&amp;T Proprietary (Restricted) Only for use by authorized individuals or any above-designated team(s) within the AT&amp;T companies and not for general distribution. © 2016 AT&amp;T Intellectual Property. All rights reserved. AT&amp;T, the AT&amp;T logo and all other AT&amp;T marks contained herein are trademarks of AT&amp;T Intellectual Property and/or AT&amp;T affiliated companies. The information contained herein is not an offer, nor commitment, and not for use outside AT&amp;T except under written agreement.</a:t>
            </a:r>
          </a:p>
        </p:txBody>
      </p:sp>
      <p:sp>
        <p:nvSpPr>
          <p:cNvPr id="8" name="TextBox 7"/>
          <p:cNvSpPr txBox="1"/>
          <p:nvPr/>
        </p:nvSpPr>
        <p:spPr>
          <a:xfrm>
            <a:off x="9051117" y="250668"/>
            <a:ext cx="3136124" cy="415304"/>
          </a:xfrm>
          <a:prstGeom prst="rect">
            <a:avLst/>
          </a:prstGeom>
          <a:solidFill>
            <a:schemeClr val="accent1"/>
          </a:solidFill>
          <a:ln>
            <a:noFill/>
          </a:ln>
        </p:spPr>
        <p:txBody>
          <a:bodyPr wrap="none" lIns="0" tIns="0" rIns="0" bIns="0" rtlCol="0" anchor="ctr">
            <a:noAutofit/>
          </a:bodyPr>
          <a:lstStyle/>
          <a:p>
            <a:pPr marL="172882" defTabSz="455769"/>
            <a:r>
              <a:rPr lang="en-US" sz="1600" b="1" dirty="0">
                <a:solidFill>
                  <a:prstClr val="white"/>
                </a:solidFill>
                <a:latin typeface="Arial" panose="020B0604020202020204" pitchFamily="34" charset="0"/>
                <a:cs typeface="Arial" panose="020B0604020202020204" pitchFamily="34" charset="0"/>
              </a:rPr>
              <a:t>NORMAL OPERATIONS</a:t>
            </a:r>
          </a:p>
        </p:txBody>
      </p:sp>
      <p:sp>
        <p:nvSpPr>
          <p:cNvPr id="4" name="Rectangle 3"/>
          <p:cNvSpPr/>
          <p:nvPr/>
        </p:nvSpPr>
        <p:spPr>
          <a:xfrm>
            <a:off x="5537399" y="1403155"/>
            <a:ext cx="6224721" cy="20101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r" defTabSz="455769"/>
            <a:r>
              <a:rPr lang="en-US" sz="1600" b="1" dirty="0">
                <a:solidFill>
                  <a:srgbClr val="000000"/>
                </a:solidFill>
              </a:rPr>
              <a:t>QPP PARKWAY</a:t>
            </a:r>
          </a:p>
        </p:txBody>
      </p:sp>
      <p:sp>
        <p:nvSpPr>
          <p:cNvPr id="5" name="TextBox 4"/>
          <p:cNvSpPr txBox="1"/>
          <p:nvPr/>
        </p:nvSpPr>
        <p:spPr>
          <a:xfrm>
            <a:off x="584161" y="965755"/>
            <a:ext cx="660432" cy="148164"/>
          </a:xfrm>
          <a:prstGeom prst="rect">
            <a:avLst/>
          </a:prstGeom>
          <a:solidFill>
            <a:schemeClr val="bg1"/>
          </a:solidFill>
          <a:ln>
            <a:noFill/>
          </a:ln>
        </p:spPr>
        <p:txBody>
          <a:bodyPr wrap="square" lIns="0" tIns="0" rIns="0" bIns="0" rtlCol="0">
            <a:noAutofit/>
          </a:bodyPr>
          <a:lstStyle/>
          <a:p>
            <a:pPr defTabSz="913578"/>
            <a:endParaRPr lang="en-US" sz="1400" dirty="0">
              <a:solidFill>
                <a:srgbClr val="44546A"/>
              </a:solidFill>
            </a:endParaRPr>
          </a:p>
        </p:txBody>
      </p:sp>
      <p:sp>
        <p:nvSpPr>
          <p:cNvPr id="131" name="Slide Number Placeholder 3"/>
          <p:cNvSpPr txBox="1">
            <a:spLocks/>
          </p:cNvSpPr>
          <p:nvPr/>
        </p:nvSpPr>
        <p:spPr>
          <a:xfrm>
            <a:off x="270399" y="6334909"/>
            <a:ext cx="293989" cy="224731"/>
          </a:xfrm>
          <a:prstGeom prst="rect">
            <a:avLst/>
          </a:prstGeom>
        </p:spPr>
        <p:txBody>
          <a:bodyPr vert="horz" lIns="0" tIns="0" rIns="0" bIns="0" rtlCol="0" anchor="t"/>
          <a:lstStyle>
            <a:defPPr>
              <a:defRPr lang="en-US"/>
            </a:defPPr>
            <a:lvl1pPr marL="0" algn="l" defTabSz="457200" rtl="0" eaLnBrk="1" latinLnBrk="0" hangingPunct="1">
              <a:lnSpc>
                <a:spcPts val="1000"/>
              </a:lnSpc>
              <a:defRPr sz="800" b="0" kern="120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tx1"/>
                </a:solidFill>
              </a:rPr>
              <a:t>24</a:t>
            </a:r>
          </a:p>
        </p:txBody>
      </p:sp>
    </p:spTree>
    <p:extLst>
      <p:ext uri="{BB962C8B-B14F-4D97-AF65-F5344CB8AC3E}">
        <p14:creationId xmlns:p14="http://schemas.microsoft.com/office/powerpoint/2010/main" val="286938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800" fill="hold"/>
                                        <p:tgtEl>
                                          <p:spTgt spid="93"/>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nodeType="withEffect">
                                  <p:stCondLst>
                                    <p:cond delay="400"/>
                                  </p:stCondLst>
                                  <p:childTnLst>
                                    <p:anim calcmode="discrete" valueType="str">
                                      <p:cBhvr>
                                        <p:cTn id="8" dur="800" fill="hold"/>
                                        <p:tgtEl>
                                          <p:spTgt spid="73"/>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nodeType="withEffect">
                                  <p:stCondLst>
                                    <p:cond delay="0"/>
                                  </p:stCondLst>
                                  <p:childTnLst>
                                    <p:anim calcmode="discrete" valueType="str">
                                      <p:cBhvr>
                                        <p:cTn id="10" dur="800" fill="hold"/>
                                        <p:tgtEl>
                                          <p:spTgt spid="130"/>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nodeType="withEffect">
                                  <p:stCondLst>
                                    <p:cond delay="400"/>
                                  </p:stCondLst>
                                  <p:childTnLst>
                                    <p:anim calcmode="discrete" valueType="str">
                                      <p:cBhvr>
                                        <p:cTn id="12" dur="800" fill="hold"/>
                                        <p:tgtEl>
                                          <p:spTgt spid="11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Picture 24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63" y="2680"/>
            <a:ext cx="12182478" cy="6852644"/>
          </a:xfrm>
          <a:prstGeom prst="rect">
            <a:avLst/>
          </a:prstGeom>
        </p:spPr>
      </p:pic>
      <p:pic>
        <p:nvPicPr>
          <p:cNvPr id="389" name="Picture 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50" y="791052"/>
            <a:ext cx="12177718" cy="5275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1"/>
          </p:nvPr>
        </p:nvSpPr>
        <p:spPr/>
        <p:txBody>
          <a:bodyPr/>
          <a:lstStyle/>
          <a:p>
            <a:fld id="{12CB907E-C602-C34B-93F7-CA9E40714286}" type="slidenum">
              <a:rPr lang="en-US" smtClean="0">
                <a:solidFill>
                  <a:srgbClr val="000000"/>
                </a:solidFill>
              </a:rPr>
              <a:pPr/>
              <a:t>9</a:t>
            </a:fld>
            <a:r>
              <a:rPr lang="en-US" dirty="0">
                <a:solidFill>
                  <a:srgbClr val="000000"/>
                </a:solidFill>
              </a:rPr>
              <a:t> </a:t>
            </a:r>
          </a:p>
        </p:txBody>
      </p:sp>
      <p:sp>
        <p:nvSpPr>
          <p:cNvPr id="247" name="Footer Placeholder 3"/>
          <p:cNvSpPr>
            <a:spLocks noGrp="1"/>
          </p:cNvSpPr>
          <p:nvPr/>
        </p:nvSpPr>
        <p:spPr>
          <a:xfrm>
            <a:off x="852982" y="6185493"/>
            <a:ext cx="6428395" cy="364840"/>
          </a:xfrm>
          <a:prstGeom prst="rect">
            <a:avLst/>
          </a:prstGeom>
        </p:spPr>
        <p:txBody>
          <a:bodyPr lIns="91176" tIns="45588" rIns="91176" bIns="45588"/>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1586">
              <a:lnSpc>
                <a:spcPct val="85000"/>
              </a:lnSpc>
              <a:defRPr/>
            </a:pPr>
            <a:r>
              <a:rPr lang="en-US" sz="900" dirty="0">
                <a:solidFill>
                  <a:sysClr val="windowText" lastClr="000000"/>
                </a:solidFill>
                <a:latin typeface="Arial" panose="020B0604020202020204" pitchFamily="34" charset="0"/>
                <a:cs typeface="Arial" panose="020B0604020202020204" pitchFamily="34" charset="0"/>
              </a:rPr>
              <a:t>AT&amp;T Proprietary (Restricted) Only for use by authorized individuals or any above-designated team(s) within the AT&amp;T companies and not for general distribution. © 2016 AT&amp;T Intellectual Property. All rights reserved. AT&amp;T, the AT&amp;T logo and all other AT&amp;T marks contained herein are trademarks of AT&amp;T Intellectual Property and/or AT&amp;T affiliated companies. The information contained herein is not an offer, nor commitment, and not for use outside AT&amp;T except under written agreement.</a:t>
            </a:r>
          </a:p>
        </p:txBody>
      </p:sp>
      <p:grpSp>
        <p:nvGrpSpPr>
          <p:cNvPr id="299" name="Group 298"/>
          <p:cNvGrpSpPr/>
          <p:nvPr/>
        </p:nvGrpSpPr>
        <p:grpSpPr>
          <a:xfrm>
            <a:off x="16626" y="2990610"/>
            <a:ext cx="11464661" cy="19374"/>
            <a:chOff x="11874" y="3713164"/>
            <a:chExt cx="11473622" cy="19389"/>
          </a:xfrm>
        </p:grpSpPr>
        <p:sp>
          <p:nvSpPr>
            <p:cNvPr id="300" name="Rectangle 299"/>
            <p:cNvSpPr/>
            <p:nvPr/>
          </p:nvSpPr>
          <p:spPr>
            <a:xfrm>
              <a:off x="1187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01" name="Rectangle 300"/>
            <p:cNvSpPr/>
            <p:nvPr/>
          </p:nvSpPr>
          <p:spPr>
            <a:xfrm>
              <a:off x="67282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02" name="Rectangle 301"/>
            <p:cNvSpPr/>
            <p:nvPr/>
          </p:nvSpPr>
          <p:spPr>
            <a:xfrm>
              <a:off x="199471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03" name="Rectangle 302"/>
            <p:cNvSpPr/>
            <p:nvPr/>
          </p:nvSpPr>
          <p:spPr>
            <a:xfrm>
              <a:off x="265566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04" name="Rectangle 303"/>
            <p:cNvSpPr/>
            <p:nvPr/>
          </p:nvSpPr>
          <p:spPr>
            <a:xfrm>
              <a:off x="133377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05" name="Rectangle 304"/>
            <p:cNvSpPr/>
            <p:nvPr/>
          </p:nvSpPr>
          <p:spPr>
            <a:xfrm>
              <a:off x="331661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06" name="Rectangle 305"/>
            <p:cNvSpPr/>
            <p:nvPr/>
          </p:nvSpPr>
          <p:spPr>
            <a:xfrm>
              <a:off x="529945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07" name="Rectangle 306"/>
            <p:cNvSpPr/>
            <p:nvPr/>
          </p:nvSpPr>
          <p:spPr>
            <a:xfrm>
              <a:off x="397756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08" name="Rectangle 307"/>
            <p:cNvSpPr/>
            <p:nvPr/>
          </p:nvSpPr>
          <p:spPr>
            <a:xfrm>
              <a:off x="463851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09" name="Rectangle 308"/>
            <p:cNvSpPr/>
            <p:nvPr/>
          </p:nvSpPr>
          <p:spPr>
            <a:xfrm>
              <a:off x="596040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10" name="Rectangle 309"/>
            <p:cNvSpPr/>
            <p:nvPr/>
          </p:nvSpPr>
          <p:spPr>
            <a:xfrm>
              <a:off x="662135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11" name="Rectangle 310"/>
            <p:cNvSpPr/>
            <p:nvPr/>
          </p:nvSpPr>
          <p:spPr>
            <a:xfrm>
              <a:off x="794325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12" name="Rectangle 311"/>
            <p:cNvSpPr/>
            <p:nvPr/>
          </p:nvSpPr>
          <p:spPr>
            <a:xfrm>
              <a:off x="860419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13" name="Rectangle 312"/>
            <p:cNvSpPr/>
            <p:nvPr/>
          </p:nvSpPr>
          <p:spPr>
            <a:xfrm>
              <a:off x="728230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14" name="Rectangle 313"/>
            <p:cNvSpPr/>
            <p:nvPr/>
          </p:nvSpPr>
          <p:spPr>
            <a:xfrm>
              <a:off x="926514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15" name="Rectangle 314"/>
            <p:cNvSpPr/>
            <p:nvPr/>
          </p:nvSpPr>
          <p:spPr>
            <a:xfrm>
              <a:off x="1124799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16" name="Rectangle 315"/>
            <p:cNvSpPr/>
            <p:nvPr/>
          </p:nvSpPr>
          <p:spPr>
            <a:xfrm>
              <a:off x="992609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17" name="Rectangle 316"/>
            <p:cNvSpPr/>
            <p:nvPr/>
          </p:nvSpPr>
          <p:spPr>
            <a:xfrm>
              <a:off x="1058704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grpSp>
      <p:grpSp>
        <p:nvGrpSpPr>
          <p:cNvPr id="318" name="Group 317"/>
          <p:cNvGrpSpPr/>
          <p:nvPr/>
        </p:nvGrpSpPr>
        <p:grpSpPr>
          <a:xfrm>
            <a:off x="346842" y="2990610"/>
            <a:ext cx="10804229" cy="19374"/>
            <a:chOff x="342348" y="3713164"/>
            <a:chExt cx="10812674" cy="19389"/>
          </a:xfrm>
        </p:grpSpPr>
        <p:sp>
          <p:nvSpPr>
            <p:cNvPr id="319" name="Rectangle 318"/>
            <p:cNvSpPr/>
            <p:nvPr/>
          </p:nvSpPr>
          <p:spPr>
            <a:xfrm>
              <a:off x="34234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20" name="Rectangle 319"/>
            <p:cNvSpPr/>
            <p:nvPr/>
          </p:nvSpPr>
          <p:spPr>
            <a:xfrm>
              <a:off x="232519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21" name="Rectangle 320"/>
            <p:cNvSpPr/>
            <p:nvPr/>
          </p:nvSpPr>
          <p:spPr>
            <a:xfrm>
              <a:off x="100329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22" name="Rectangle 321"/>
            <p:cNvSpPr/>
            <p:nvPr/>
          </p:nvSpPr>
          <p:spPr>
            <a:xfrm>
              <a:off x="166424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23" name="Rectangle 322"/>
            <p:cNvSpPr/>
            <p:nvPr/>
          </p:nvSpPr>
          <p:spPr>
            <a:xfrm>
              <a:off x="298614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24" name="Rectangle 323"/>
            <p:cNvSpPr/>
            <p:nvPr/>
          </p:nvSpPr>
          <p:spPr>
            <a:xfrm>
              <a:off x="364708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25" name="Rectangle 324"/>
            <p:cNvSpPr/>
            <p:nvPr/>
          </p:nvSpPr>
          <p:spPr>
            <a:xfrm>
              <a:off x="496898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26" name="Rectangle 325"/>
            <p:cNvSpPr/>
            <p:nvPr/>
          </p:nvSpPr>
          <p:spPr>
            <a:xfrm>
              <a:off x="562993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27" name="Rectangle 326"/>
            <p:cNvSpPr/>
            <p:nvPr/>
          </p:nvSpPr>
          <p:spPr>
            <a:xfrm>
              <a:off x="430803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28" name="Rectangle 327"/>
            <p:cNvSpPr/>
            <p:nvPr/>
          </p:nvSpPr>
          <p:spPr>
            <a:xfrm>
              <a:off x="629088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29" name="Rectangle 328"/>
            <p:cNvSpPr/>
            <p:nvPr/>
          </p:nvSpPr>
          <p:spPr>
            <a:xfrm>
              <a:off x="827372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30" name="Rectangle 329"/>
            <p:cNvSpPr/>
            <p:nvPr/>
          </p:nvSpPr>
          <p:spPr>
            <a:xfrm>
              <a:off x="695182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31" name="Rectangle 330"/>
            <p:cNvSpPr/>
            <p:nvPr/>
          </p:nvSpPr>
          <p:spPr>
            <a:xfrm>
              <a:off x="761277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32" name="Rectangle 331"/>
            <p:cNvSpPr/>
            <p:nvPr/>
          </p:nvSpPr>
          <p:spPr>
            <a:xfrm>
              <a:off x="893467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33" name="Rectangle 332"/>
            <p:cNvSpPr/>
            <p:nvPr/>
          </p:nvSpPr>
          <p:spPr>
            <a:xfrm>
              <a:off x="959562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34" name="Rectangle 333"/>
            <p:cNvSpPr/>
            <p:nvPr/>
          </p:nvSpPr>
          <p:spPr>
            <a:xfrm>
              <a:off x="1091751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35" name="Rectangle 334"/>
            <p:cNvSpPr/>
            <p:nvPr/>
          </p:nvSpPr>
          <p:spPr>
            <a:xfrm>
              <a:off x="1025656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grpSp>
      <p:grpSp>
        <p:nvGrpSpPr>
          <p:cNvPr id="336" name="Group 335"/>
          <p:cNvGrpSpPr/>
          <p:nvPr/>
        </p:nvGrpSpPr>
        <p:grpSpPr>
          <a:xfrm>
            <a:off x="16626" y="4413776"/>
            <a:ext cx="11464661" cy="19374"/>
            <a:chOff x="11874" y="3713164"/>
            <a:chExt cx="11473622" cy="19389"/>
          </a:xfrm>
        </p:grpSpPr>
        <p:sp>
          <p:nvSpPr>
            <p:cNvPr id="337" name="Rectangle 336"/>
            <p:cNvSpPr/>
            <p:nvPr/>
          </p:nvSpPr>
          <p:spPr>
            <a:xfrm>
              <a:off x="1187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38" name="Rectangle 337"/>
            <p:cNvSpPr/>
            <p:nvPr/>
          </p:nvSpPr>
          <p:spPr>
            <a:xfrm>
              <a:off x="67282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39" name="Rectangle 338"/>
            <p:cNvSpPr/>
            <p:nvPr/>
          </p:nvSpPr>
          <p:spPr>
            <a:xfrm>
              <a:off x="199471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40" name="Rectangle 339"/>
            <p:cNvSpPr/>
            <p:nvPr/>
          </p:nvSpPr>
          <p:spPr>
            <a:xfrm>
              <a:off x="265566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41" name="Rectangle 340"/>
            <p:cNvSpPr/>
            <p:nvPr/>
          </p:nvSpPr>
          <p:spPr>
            <a:xfrm>
              <a:off x="133377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42" name="Rectangle 341"/>
            <p:cNvSpPr/>
            <p:nvPr/>
          </p:nvSpPr>
          <p:spPr>
            <a:xfrm>
              <a:off x="331661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43" name="Rectangle 342"/>
            <p:cNvSpPr/>
            <p:nvPr/>
          </p:nvSpPr>
          <p:spPr>
            <a:xfrm>
              <a:off x="529945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44" name="Rectangle 343"/>
            <p:cNvSpPr/>
            <p:nvPr/>
          </p:nvSpPr>
          <p:spPr>
            <a:xfrm>
              <a:off x="397756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45" name="Rectangle 344"/>
            <p:cNvSpPr/>
            <p:nvPr/>
          </p:nvSpPr>
          <p:spPr>
            <a:xfrm>
              <a:off x="463851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46" name="Rectangle 345"/>
            <p:cNvSpPr/>
            <p:nvPr/>
          </p:nvSpPr>
          <p:spPr>
            <a:xfrm>
              <a:off x="596040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47" name="Rectangle 346"/>
            <p:cNvSpPr/>
            <p:nvPr/>
          </p:nvSpPr>
          <p:spPr>
            <a:xfrm>
              <a:off x="662135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48" name="Rectangle 347"/>
            <p:cNvSpPr/>
            <p:nvPr/>
          </p:nvSpPr>
          <p:spPr>
            <a:xfrm>
              <a:off x="794325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49" name="Rectangle 348"/>
            <p:cNvSpPr/>
            <p:nvPr/>
          </p:nvSpPr>
          <p:spPr>
            <a:xfrm>
              <a:off x="860419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50" name="Rectangle 349"/>
            <p:cNvSpPr/>
            <p:nvPr/>
          </p:nvSpPr>
          <p:spPr>
            <a:xfrm>
              <a:off x="728230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51" name="Rectangle 350"/>
            <p:cNvSpPr/>
            <p:nvPr/>
          </p:nvSpPr>
          <p:spPr>
            <a:xfrm>
              <a:off x="926514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52" name="Rectangle 351"/>
            <p:cNvSpPr/>
            <p:nvPr/>
          </p:nvSpPr>
          <p:spPr>
            <a:xfrm>
              <a:off x="1124799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53" name="Rectangle 352"/>
            <p:cNvSpPr/>
            <p:nvPr/>
          </p:nvSpPr>
          <p:spPr>
            <a:xfrm>
              <a:off x="992609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54" name="Rectangle 353"/>
            <p:cNvSpPr/>
            <p:nvPr/>
          </p:nvSpPr>
          <p:spPr>
            <a:xfrm>
              <a:off x="1058704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grpSp>
      <p:grpSp>
        <p:nvGrpSpPr>
          <p:cNvPr id="355" name="Group 354"/>
          <p:cNvGrpSpPr/>
          <p:nvPr/>
        </p:nvGrpSpPr>
        <p:grpSpPr>
          <a:xfrm>
            <a:off x="346842" y="4413776"/>
            <a:ext cx="10804229" cy="19374"/>
            <a:chOff x="342348" y="3713164"/>
            <a:chExt cx="10812674" cy="19389"/>
          </a:xfrm>
        </p:grpSpPr>
        <p:sp>
          <p:nvSpPr>
            <p:cNvPr id="356" name="Rectangle 355"/>
            <p:cNvSpPr/>
            <p:nvPr/>
          </p:nvSpPr>
          <p:spPr>
            <a:xfrm>
              <a:off x="34234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57" name="Rectangle 356"/>
            <p:cNvSpPr/>
            <p:nvPr/>
          </p:nvSpPr>
          <p:spPr>
            <a:xfrm>
              <a:off x="232519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58" name="Rectangle 357"/>
            <p:cNvSpPr/>
            <p:nvPr/>
          </p:nvSpPr>
          <p:spPr>
            <a:xfrm>
              <a:off x="100329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59" name="Rectangle 358"/>
            <p:cNvSpPr/>
            <p:nvPr/>
          </p:nvSpPr>
          <p:spPr>
            <a:xfrm>
              <a:off x="166424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60" name="Rectangle 359"/>
            <p:cNvSpPr/>
            <p:nvPr/>
          </p:nvSpPr>
          <p:spPr>
            <a:xfrm>
              <a:off x="298614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61" name="Rectangle 360"/>
            <p:cNvSpPr/>
            <p:nvPr/>
          </p:nvSpPr>
          <p:spPr>
            <a:xfrm>
              <a:off x="364708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62" name="Rectangle 361"/>
            <p:cNvSpPr/>
            <p:nvPr/>
          </p:nvSpPr>
          <p:spPr>
            <a:xfrm>
              <a:off x="496898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63" name="Rectangle 362"/>
            <p:cNvSpPr/>
            <p:nvPr/>
          </p:nvSpPr>
          <p:spPr>
            <a:xfrm>
              <a:off x="562993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64" name="Rectangle 363"/>
            <p:cNvSpPr/>
            <p:nvPr/>
          </p:nvSpPr>
          <p:spPr>
            <a:xfrm>
              <a:off x="430803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65" name="Rectangle 364"/>
            <p:cNvSpPr/>
            <p:nvPr/>
          </p:nvSpPr>
          <p:spPr>
            <a:xfrm>
              <a:off x="629088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66" name="Rectangle 365"/>
            <p:cNvSpPr/>
            <p:nvPr/>
          </p:nvSpPr>
          <p:spPr>
            <a:xfrm>
              <a:off x="8273724"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67" name="Rectangle 366"/>
            <p:cNvSpPr/>
            <p:nvPr/>
          </p:nvSpPr>
          <p:spPr>
            <a:xfrm>
              <a:off x="695182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68" name="Rectangle 367"/>
            <p:cNvSpPr/>
            <p:nvPr/>
          </p:nvSpPr>
          <p:spPr>
            <a:xfrm>
              <a:off x="761277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69" name="Rectangle 368"/>
            <p:cNvSpPr/>
            <p:nvPr/>
          </p:nvSpPr>
          <p:spPr>
            <a:xfrm>
              <a:off x="8934672"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70" name="Rectangle 369"/>
            <p:cNvSpPr/>
            <p:nvPr/>
          </p:nvSpPr>
          <p:spPr>
            <a:xfrm>
              <a:off x="9595620"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71" name="Rectangle 370"/>
            <p:cNvSpPr/>
            <p:nvPr/>
          </p:nvSpPr>
          <p:spPr>
            <a:xfrm>
              <a:off x="10917516"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sp>
          <p:nvSpPr>
            <p:cNvPr id="372" name="Rectangle 371"/>
            <p:cNvSpPr/>
            <p:nvPr/>
          </p:nvSpPr>
          <p:spPr>
            <a:xfrm>
              <a:off x="10256568" y="3713164"/>
              <a:ext cx="237506" cy="19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grpSp>
      <p:sp>
        <p:nvSpPr>
          <p:cNvPr id="373" name="TextBox 372"/>
          <p:cNvSpPr txBox="1"/>
          <p:nvPr/>
        </p:nvSpPr>
        <p:spPr>
          <a:xfrm>
            <a:off x="9051117" y="250668"/>
            <a:ext cx="3136124" cy="415304"/>
          </a:xfrm>
          <a:prstGeom prst="rect">
            <a:avLst/>
          </a:prstGeom>
          <a:solidFill>
            <a:schemeClr val="accent1"/>
          </a:solidFill>
          <a:ln>
            <a:noFill/>
          </a:ln>
        </p:spPr>
        <p:txBody>
          <a:bodyPr wrap="none" lIns="0" tIns="0" rIns="0" bIns="0" rtlCol="0" anchor="ctr">
            <a:noAutofit/>
          </a:bodyPr>
          <a:lstStyle/>
          <a:p>
            <a:pPr marL="172882" defTabSz="455769"/>
            <a:r>
              <a:rPr lang="en-US" sz="1600" b="1" dirty="0">
                <a:solidFill>
                  <a:prstClr val="white"/>
                </a:solidFill>
                <a:latin typeface="Arial" panose="020B0604020202020204" pitchFamily="34" charset="0"/>
                <a:cs typeface="Arial" panose="020B0604020202020204" pitchFamily="34" charset="0"/>
              </a:rPr>
              <a:t>CRISIS OCCURS</a:t>
            </a:r>
          </a:p>
        </p:txBody>
      </p:sp>
      <p:pic>
        <p:nvPicPr>
          <p:cNvPr id="2057" name="Picture 9" descr="http://www.gifs.net/Animation11/Jobs_and_People/Police/Siren.gif">
            <a:hlinkClick r:id="rId5"/>
          </p:cNvPr>
          <p:cNvPicPr>
            <a:picLocks noChangeAspect="1" noChangeArrowheads="1" noCrop="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617941" y="250668"/>
            <a:ext cx="394538" cy="415304"/>
          </a:xfrm>
          <a:prstGeom prst="rect">
            <a:avLst/>
          </a:prstGeom>
          <a:noFill/>
          <a:extLst>
            <a:ext uri="{909E8E84-426E-40DD-AFC4-6F175D3DCCD1}">
              <a14:hiddenFill xmlns:a14="http://schemas.microsoft.com/office/drawing/2010/main">
                <a:solidFill>
                  <a:srgbClr val="FFFFFF"/>
                </a:solidFill>
              </a14:hiddenFill>
            </a:ext>
          </a:extLst>
        </p:spPr>
      </p:pic>
      <p:pic>
        <p:nvPicPr>
          <p:cNvPr id="377"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5400000">
            <a:off x="9331706" y="2891168"/>
            <a:ext cx="509947" cy="1014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8932457" y="3143574"/>
            <a:ext cx="1439524" cy="517038"/>
          </a:xfrm>
          <a:prstGeom prst="rect">
            <a:avLst/>
          </a:prstGeom>
          <a:solidFill>
            <a:srgbClr val="959595"/>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3578"/>
            <a:endParaRPr lang="en-US" sz="1797" dirty="0">
              <a:solidFill>
                <a:prstClr val="white"/>
              </a:solidFill>
            </a:endParaRPr>
          </a:p>
        </p:txBody>
      </p:sp>
      <p:pic>
        <p:nvPicPr>
          <p:cNvPr id="379"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5400000">
            <a:off x="9331706" y="2928715"/>
            <a:ext cx="509947" cy="1014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1"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5400000">
            <a:off x="5238051" y="1839770"/>
            <a:ext cx="598696" cy="1233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0" name="TextBox 389"/>
          <p:cNvSpPr txBox="1"/>
          <p:nvPr/>
        </p:nvSpPr>
        <p:spPr>
          <a:xfrm>
            <a:off x="4547810" y="4263631"/>
            <a:ext cx="3068723" cy="319659"/>
          </a:xfrm>
          <a:prstGeom prst="rect">
            <a:avLst/>
          </a:prstGeom>
          <a:solidFill>
            <a:schemeClr val="accent5"/>
          </a:solidFill>
          <a:ln>
            <a:noFill/>
          </a:ln>
        </p:spPr>
        <p:txBody>
          <a:bodyPr wrap="square" lIns="0" tIns="0" rIns="0" bIns="0" rtlCol="0" anchor="ctr">
            <a:noAutofit/>
          </a:bodyPr>
          <a:lstStyle/>
          <a:p>
            <a:pPr algn="ctr" defTabSz="455769"/>
            <a:r>
              <a:rPr lang="en-US" sz="1797" b="1" dirty="0">
                <a:solidFill>
                  <a:srgbClr val="000000"/>
                </a:solidFill>
                <a:latin typeface="Arial" panose="020B0604020202020204" pitchFamily="34" charset="0"/>
                <a:cs typeface="Arial" panose="020B0604020202020204" pitchFamily="34" charset="0"/>
              </a:rPr>
              <a:t>COMMERCIAL TRAFFIC</a:t>
            </a:r>
          </a:p>
        </p:txBody>
      </p:sp>
      <p:pic>
        <p:nvPicPr>
          <p:cNvPr id="391" name="Picture 2"/>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15048" t="14338" r="15048" b="14338"/>
          <a:stretch/>
        </p:blipFill>
        <p:spPr bwMode="auto">
          <a:xfrm rot="5400000">
            <a:off x="3551843" y="1336053"/>
            <a:ext cx="770297" cy="1642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 name="Rectangle 91"/>
          <p:cNvSpPr/>
          <p:nvPr/>
        </p:nvSpPr>
        <p:spPr>
          <a:xfrm>
            <a:off x="5537399" y="1403155"/>
            <a:ext cx="6224721" cy="20101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r" defTabSz="455769"/>
            <a:r>
              <a:rPr lang="en-US" sz="1600" b="1" dirty="0">
                <a:solidFill>
                  <a:srgbClr val="000000"/>
                </a:solidFill>
                <a:latin typeface="Arial" panose="020B0604020202020204" pitchFamily="34" charset="0"/>
                <a:cs typeface="Arial" panose="020B0604020202020204" pitchFamily="34" charset="0"/>
              </a:rPr>
              <a:t>QPP PARKWAY</a:t>
            </a:r>
          </a:p>
        </p:txBody>
      </p:sp>
      <p:sp>
        <p:nvSpPr>
          <p:cNvPr id="91" name="TextBox 90"/>
          <p:cNvSpPr txBox="1"/>
          <p:nvPr/>
        </p:nvSpPr>
        <p:spPr>
          <a:xfrm>
            <a:off x="584161" y="965755"/>
            <a:ext cx="660432" cy="148164"/>
          </a:xfrm>
          <a:prstGeom prst="rect">
            <a:avLst/>
          </a:prstGeom>
          <a:solidFill>
            <a:schemeClr val="bg1"/>
          </a:solidFill>
          <a:ln>
            <a:noFill/>
          </a:ln>
        </p:spPr>
        <p:txBody>
          <a:bodyPr wrap="square" lIns="0" tIns="0" rIns="0" bIns="0" rtlCol="0">
            <a:noAutofit/>
          </a:bodyPr>
          <a:lstStyle/>
          <a:p>
            <a:pPr defTabSz="913578"/>
            <a:endParaRPr lang="en-US" sz="1400" dirty="0">
              <a:solidFill>
                <a:srgbClr val="44546A"/>
              </a:solidFill>
            </a:endParaRPr>
          </a:p>
        </p:txBody>
      </p:sp>
      <p:pic>
        <p:nvPicPr>
          <p:cNvPr id="5" name="Content Placeholder 4"/>
          <p:cNvPicPr>
            <a:picLocks noGrp="1" noChangeAspect="1"/>
          </p:cNvPicPr>
          <p:nvPr>
            <p:ph sz="quarter" idx="12"/>
          </p:nvPr>
        </p:nvPicPr>
        <p:blipFill>
          <a:blip r:embed="rId10" cstate="screen">
            <a:extLst>
              <a:ext uri="{28A0092B-C50C-407E-A947-70E740481C1C}">
                <a14:useLocalDpi xmlns:a14="http://schemas.microsoft.com/office/drawing/2010/main"/>
              </a:ext>
            </a:extLst>
          </a:blip>
          <a:stretch>
            <a:fillRect/>
          </a:stretch>
        </p:blipFill>
        <p:spPr>
          <a:xfrm>
            <a:off x="9871617" y="1772224"/>
            <a:ext cx="1386598" cy="635956"/>
          </a:xfrm>
          <a:prstGeom prst="rect">
            <a:avLst/>
          </a:prstGeom>
        </p:spPr>
      </p:pic>
      <p:sp>
        <p:nvSpPr>
          <p:cNvPr id="93" name="Slide Number Placeholder 3"/>
          <p:cNvSpPr txBox="1">
            <a:spLocks/>
          </p:cNvSpPr>
          <p:nvPr/>
        </p:nvSpPr>
        <p:spPr>
          <a:xfrm>
            <a:off x="270399" y="6334909"/>
            <a:ext cx="293989" cy="224731"/>
          </a:xfrm>
          <a:prstGeom prst="rect">
            <a:avLst/>
          </a:prstGeom>
        </p:spPr>
        <p:txBody>
          <a:bodyPr vert="horz" lIns="0" tIns="0" rIns="0" bIns="0" rtlCol="0" anchor="t"/>
          <a:lstStyle>
            <a:defPPr>
              <a:defRPr lang="en-US"/>
            </a:defPPr>
            <a:lvl1pPr marL="0" algn="l" defTabSz="457200" rtl="0" eaLnBrk="1" latinLnBrk="0" hangingPunct="1">
              <a:lnSpc>
                <a:spcPts val="1000"/>
              </a:lnSpc>
              <a:defRPr sz="800" b="0" kern="120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tx1"/>
                </a:solidFill>
              </a:rPr>
              <a:t>25</a:t>
            </a:r>
          </a:p>
        </p:txBody>
      </p:sp>
    </p:spTree>
    <p:extLst>
      <p:ext uri="{BB962C8B-B14F-4D97-AF65-F5344CB8AC3E}">
        <p14:creationId xmlns:p14="http://schemas.microsoft.com/office/powerpoint/2010/main" val="328928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800" fill="hold"/>
                                        <p:tgtEl>
                                          <p:spTgt spid="318"/>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nodeType="withEffect">
                                  <p:stCondLst>
                                    <p:cond delay="400"/>
                                  </p:stCondLst>
                                  <p:childTnLst>
                                    <p:anim calcmode="discrete" valueType="str">
                                      <p:cBhvr>
                                        <p:cTn id="8" dur="800" fill="hold"/>
                                        <p:tgtEl>
                                          <p:spTgt spid="299"/>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nodeType="withEffect">
                                  <p:stCondLst>
                                    <p:cond delay="0"/>
                                  </p:stCondLst>
                                  <p:childTnLst>
                                    <p:anim calcmode="discrete" valueType="str">
                                      <p:cBhvr>
                                        <p:cTn id="10" dur="800" fill="hold"/>
                                        <p:tgtEl>
                                          <p:spTgt spid="355"/>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nodeType="withEffect">
                                  <p:stCondLst>
                                    <p:cond delay="400"/>
                                  </p:stCondLst>
                                  <p:childTnLst>
                                    <p:anim calcmode="discrete" valueType="str">
                                      <p:cBhvr>
                                        <p:cTn id="12" dur="800" fill="hold"/>
                                        <p:tgtEl>
                                          <p:spTgt spid="336"/>
                                        </p:tgtEl>
                                        <p:attrNameLst>
                                          <p:attrName>style.visibility</p:attrName>
                                        </p:attrNameLst>
                                      </p:cBhvr>
                                      <p:tavLst>
                                        <p:tav tm="0">
                                          <p:val>
                                            <p:strVal val="hidden"/>
                                          </p:val>
                                        </p:tav>
                                        <p:tav tm="50000">
                                          <p:val>
                                            <p:strVal val="visible"/>
                                          </p:val>
                                        </p:tav>
                                      </p:tavLst>
                                    </p:anim>
                                  </p:childTnLst>
                                </p:cTn>
                              </p:par>
                              <p:par>
                                <p:cTn id="13" presetID="64" presetClass="path" presetSubtype="0" accel="50000" decel="50000" fill="hold" nodeType="withEffect">
                                  <p:stCondLst>
                                    <p:cond delay="0"/>
                                  </p:stCondLst>
                                  <p:childTnLst>
                                    <p:animMotion origin="layout" path="M 1.66667E-6 4.07407E-6 L -0.05495 -0.14051 " pathEditMode="relative" rAng="0" ptsTypes="AA">
                                      <p:cBhvr>
                                        <p:cTn id="14" dur="2000" fill="hold"/>
                                        <p:tgtEl>
                                          <p:spTgt spid="379"/>
                                        </p:tgtEl>
                                        <p:attrNameLst>
                                          <p:attrName>ppt_x</p:attrName>
                                          <p:attrName>ppt_y</p:attrName>
                                        </p:attrNameLst>
                                      </p:cBhvr>
                                      <p:rCtr x="-2747" y="-7037"/>
                                    </p:animMotion>
                                  </p:childTnLst>
                                </p:cTn>
                              </p:par>
                              <p:par>
                                <p:cTn id="15" presetID="10" presetClass="entr" presetSubtype="0" fill="hold" nodeType="withEffect">
                                  <p:stCondLst>
                                    <p:cond delay="0"/>
                                  </p:stCondLst>
                                  <p:childTnLst>
                                    <p:set>
                                      <p:cBhvr>
                                        <p:cTn id="16" dur="1" fill="hold">
                                          <p:stCondLst>
                                            <p:cond delay="0"/>
                                          </p:stCondLst>
                                        </p:cTn>
                                        <p:tgtEl>
                                          <p:spTgt spid="391"/>
                                        </p:tgtEl>
                                        <p:attrNameLst>
                                          <p:attrName>style.visibility</p:attrName>
                                        </p:attrNameLst>
                                      </p:cBhvr>
                                      <p:to>
                                        <p:strVal val="visible"/>
                                      </p:to>
                                    </p:set>
                                    <p:animEffect transition="in" filter="fade">
                                      <p:cBhvr>
                                        <p:cTn id="17" dur="1500"/>
                                        <p:tgtEl>
                                          <p:spTgt spid="391"/>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nodeType="withEffect">
                                  <p:stCondLst>
                                    <p:cond delay="0"/>
                                  </p:stCondLst>
                                  <p:childTnLst>
                                    <p:set>
                                      <p:cBhvr>
                                        <p:cTn id="22" dur="1" fill="hold">
                                          <p:stCondLst>
                                            <p:cond delay="0"/>
                                          </p:stCondLst>
                                        </p:cTn>
                                        <p:tgtEl>
                                          <p:spTgt spid="381"/>
                                        </p:tgtEl>
                                        <p:attrNameLst>
                                          <p:attrName>style.visibility</p:attrName>
                                        </p:attrNameLst>
                                      </p:cBhvr>
                                      <p:to>
                                        <p:strVal val="visible"/>
                                      </p:to>
                                    </p:set>
                                    <p:animEffect transition="in" filter="fade">
                                      <p:cBhvr>
                                        <p:cTn id="23" dur="1500"/>
                                        <p:tgtEl>
                                          <p:spTgt spid="381"/>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390"/>
                                        </p:tgtEl>
                                        <p:attrNameLst>
                                          <p:attrName>style.visibility</p:attrName>
                                        </p:attrNameLst>
                                      </p:cBhvr>
                                      <p:to>
                                        <p:strVal val="visible"/>
                                      </p:to>
                                    </p:set>
                                    <p:animEffect transition="in" filter="fade">
                                      <p:cBhvr>
                                        <p:cTn id="27" dur="500"/>
                                        <p:tgtEl>
                                          <p:spTgt spid="390"/>
                                        </p:tgtEl>
                                      </p:cBhvr>
                                    </p:animEffect>
                                  </p:childTnLst>
                                </p:cTn>
                              </p:par>
                              <p:par>
                                <p:cTn id="28" presetID="35" presetClass="emph" presetSubtype="0" repeatCount="indefinite" fill="hold" nodeType="withEffect">
                                  <p:stCondLst>
                                    <p:cond delay="0"/>
                                  </p:stCondLst>
                                  <p:childTnLst>
                                    <p:anim calcmode="discrete" valueType="str">
                                      <p:cBhvr>
                                        <p:cTn id="29" dur="3000" fill="hold"/>
                                        <p:tgtEl>
                                          <p:spTgt spid="355"/>
                                        </p:tgtEl>
                                        <p:attrNameLst>
                                          <p:attrName>style.visibility</p:attrName>
                                        </p:attrNameLst>
                                      </p:cBhvr>
                                      <p:tavLst>
                                        <p:tav tm="0">
                                          <p:val>
                                            <p:strVal val="hidden"/>
                                          </p:val>
                                        </p:tav>
                                        <p:tav tm="50000">
                                          <p:val>
                                            <p:strVal val="visible"/>
                                          </p:val>
                                        </p:tav>
                                      </p:tavLst>
                                    </p:anim>
                                  </p:childTnLst>
                                </p:cTn>
                              </p:par>
                              <p:par>
                                <p:cTn id="30" presetID="35" presetClass="emph" presetSubtype="0" repeatCount="indefinite" fill="hold" nodeType="withEffect">
                                  <p:stCondLst>
                                    <p:cond delay="1500"/>
                                  </p:stCondLst>
                                  <p:childTnLst>
                                    <p:anim calcmode="discrete" valueType="str">
                                      <p:cBhvr>
                                        <p:cTn id="31" dur="3000" fill="hold"/>
                                        <p:tgtEl>
                                          <p:spTgt spid="33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0" animBg="1"/>
    </p:bldLst>
  </p:timing>
</p:sld>
</file>

<file path=ppt/theme/theme1.xml><?xml version="1.0" encoding="utf-8"?>
<a:theme xmlns:a="http://schemas.openxmlformats.org/drawingml/2006/main" name="att_ext_wde_globe_alone">
  <a:themeElements>
    <a:clrScheme name="FirstNet Color Theme">
      <a:dk1>
        <a:srgbClr val="4C8AB8"/>
      </a:dk1>
      <a:lt1>
        <a:sysClr val="window" lastClr="FFFFFF"/>
      </a:lt1>
      <a:dk2>
        <a:srgbClr val="000000"/>
      </a:dk2>
      <a:lt2>
        <a:srgbClr val="D2D2D2"/>
      </a:lt2>
      <a:accent1>
        <a:srgbClr val="4C8AB8"/>
      </a:accent1>
      <a:accent2>
        <a:srgbClr val="E04825"/>
      </a:accent2>
      <a:accent3>
        <a:srgbClr val="66A8D9"/>
      </a:accent3>
      <a:accent4>
        <a:srgbClr val="367199"/>
      </a:accent4>
      <a:accent5>
        <a:srgbClr val="D5D5D4"/>
      </a:accent5>
      <a:accent6>
        <a:srgbClr val="5A5A5A"/>
      </a:accent6>
      <a:hlink>
        <a:srgbClr val="0B1763"/>
      </a:hlink>
      <a:folHlink>
        <a:srgbClr val="0568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lIns="0" t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cmpd="sng">
          <a:solidFill>
            <a:schemeClr val="accent6"/>
          </a:solidFill>
        </a:ln>
        <a:effectLst/>
      </a:spPr>
      <a:bodyPr/>
      <a:lstStyle/>
      <a:style>
        <a:lnRef idx="2">
          <a:schemeClr val="accent1"/>
        </a:lnRef>
        <a:fillRef idx="0">
          <a:schemeClr val="accent1"/>
        </a:fillRef>
        <a:effectRef idx="1">
          <a:schemeClr val="accent1"/>
        </a:effectRef>
        <a:fontRef idx="minor">
          <a:schemeClr val="tx1"/>
        </a:fontRef>
      </a:style>
    </a:lnDef>
    <a:txDef>
      <a:spPr>
        <a:noFill/>
        <a:ln>
          <a:noFill/>
        </a:ln>
      </a:spPr>
      <a:bodyPr wrap="square" lIns="0" tIns="0" rIns="0" bIns="0" rtlCol="0">
        <a:noAutofit/>
      </a:bodyPr>
      <a:lstStyle>
        <a:defPPr>
          <a:defRPr sz="1400" dirty="0" err="1" smtClean="0">
            <a:solidFill>
              <a:schemeClr val="tx2"/>
            </a:solidFill>
          </a:defRPr>
        </a:defPPr>
      </a:lstStyle>
    </a:txDef>
  </a:objectDefaults>
  <a:extraClrSchemeLst/>
  <a:extLst>
    <a:ext uri="{05A4C25C-085E-4340-85A3-A5531E510DB2}">
      <thm15:themeFamily xmlns:thm15="http://schemas.microsoft.com/office/thememl/2012/main" name="FirstNet Template Wide Format" id="{F6E9CF1C-DDAD-2846-91FD-C7BA5A11D70F}" vid="{BCD09E22-07E9-AC43-9F71-A805B54545A5}"/>
    </a:ext>
  </a:extLst>
</a:theme>
</file>

<file path=ppt/theme/theme2.xml><?xml version="1.0" encoding="utf-8"?>
<a:theme xmlns:a="http://schemas.openxmlformats.org/drawingml/2006/main" name="FirstNet-Presentation-Template-16x9_170320">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rstNet-Presentation-Template-16x9_170320" id="{FA61CD42-F196-4E6E-B9EA-2D96FD93DB04}" vid="{1D2D2EF9-5C45-4AA6-8AA8-7A7407820255}"/>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FirstNet Template Wide Format</Template>
  <TotalTime>46992</TotalTime>
  <Words>1497</Words>
  <Application>Microsoft Office PowerPoint</Application>
  <PresentationFormat>Custom</PresentationFormat>
  <Paragraphs>174</Paragraphs>
  <Slides>14</Slides>
  <Notes>7</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14</vt:i4>
      </vt:variant>
    </vt:vector>
  </HeadingPairs>
  <TitlesOfParts>
    <vt:vector size="28" baseType="lpstr">
      <vt:lpstr>Arial</vt:lpstr>
      <vt:lpstr>Brooklyn Bold</vt:lpstr>
      <vt:lpstr>Brooklyn Light</vt:lpstr>
      <vt:lpstr>Brooklyn Medium</vt:lpstr>
      <vt:lpstr>Calibri</vt:lpstr>
      <vt:lpstr>Calibri Light</vt:lpstr>
      <vt:lpstr>Lucida Grande</vt:lpstr>
      <vt:lpstr>Symbol</vt:lpstr>
      <vt:lpstr>Times New Roman</vt:lpstr>
      <vt:lpstr>Wingdings</vt:lpstr>
      <vt:lpstr>att_ext_wde_globe_alone</vt:lpstr>
      <vt:lpstr>FirstNet-Presentation-Template-16x9_170320</vt:lpstr>
      <vt:lpstr>1_Office Theme</vt:lpstr>
      <vt:lpstr>Office Theme</vt:lpstr>
      <vt:lpstr>PowerPoint Presentation</vt:lpstr>
      <vt:lpstr>PowerPoint Presentation</vt:lpstr>
      <vt:lpstr>BUILT FOR PUBLIC SAFETY.  INSPIRED BY PUBLIC.</vt:lpstr>
      <vt:lpstr>Innovative Public-Private Partnership </vt:lpstr>
      <vt:lpstr>PowerPoint Presentation</vt:lpstr>
      <vt:lpstr>PowerPoint Presentation</vt:lpstr>
      <vt:lpstr>CONNECTED IN A CRISIS</vt:lpstr>
      <vt:lpstr>PowerPoint Presentation</vt:lpstr>
      <vt:lpstr>PowerPoint Presentation</vt:lpstr>
      <vt:lpstr>PowerPoint Presentation</vt:lpstr>
      <vt:lpstr>PowerPoint Presentation</vt:lpstr>
      <vt:lpstr>COVERAGE EXPANSION Coverage extends to 2.74 million square miles. Users can access the network  from 99 percent of the country.</vt:lpstr>
      <vt:lpstr>DEPLOYABLE PROGRAM</vt:lpstr>
      <vt:lpstr>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Partner Award Webinar</dc:title>
  <dc:subject/>
  <dc:creator>David Egger</dc:creator>
  <cp:keywords/>
  <dc:description/>
  <cp:lastModifiedBy>SMITH, OWEN</cp:lastModifiedBy>
  <cp:revision>593</cp:revision>
  <cp:lastPrinted>2018-01-29T16:02:45Z</cp:lastPrinted>
  <dcterms:created xsi:type="dcterms:W3CDTF">2017-04-24T16:25:12Z</dcterms:created>
  <dcterms:modified xsi:type="dcterms:W3CDTF">2019-01-28T18:51:14Z</dcterms:modified>
  <cp:category/>
</cp:coreProperties>
</file>